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0691813" cy="7559675"/>
  <p:notesSz cx="7559675" cy="10691813"/>
  <p:embeddedFontLst>
    <p:embeddedFont>
      <p:font typeface="Comic Sans MS" panose="030F0702030302020204" pitchFamily="66" charset="0"/>
      <p:regular r:id="rId11"/>
      <p:bold r:id="rId12"/>
      <p:italic r:id="rId13"/>
      <p:boldItalic r:id="rId14"/>
    </p:embeddedFont>
    <p:embeddedFont>
      <p:font typeface="Lobster" panose="00000500000000000000" pitchFamily="2" charset="0"/>
      <p:regular r:id="rId15"/>
    </p:embeddedFont>
    <p:embeddedFont>
      <p:font typeface="Montserrat" panose="00000500000000000000" pitchFamily="2" charset="0"/>
      <p:regular r:id="rId16"/>
      <p:bold r:id="rId17"/>
      <p:italic r:id="rId18"/>
      <p:boldItalic r:id="rId19"/>
    </p:embeddedFont>
    <p:embeddedFont>
      <p:font typeface="Montserrat Medium" panose="00000600000000000000" pitchFamily="2" charset="0"/>
      <p:regular r:id="rId20"/>
      <p:bold r:id="rId21"/>
      <p:italic r:id="rId22"/>
      <p:boldItalic r:id="rId23"/>
    </p:embeddedFont>
    <p:embeddedFont>
      <p:font typeface="Montserrat SemiBold" panose="00000700000000000000"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Space Grotesk" panose="020B0604020202020204" charset="0"/>
      <p:regular r:id="rId32"/>
      <p:bold r:id="rId33"/>
    </p:embeddedFont>
    <p:embeddedFont>
      <p:font typeface="Space Grotesk SemiBold"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ahra Rahim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69" autoAdjust="0"/>
  </p:normalViewPr>
  <p:slideViewPr>
    <p:cSldViewPr snapToGrid="0">
      <p:cViewPr varScale="1">
        <p:scale>
          <a:sx n="107" d="100"/>
          <a:sy n="107" d="100"/>
        </p:scale>
        <p:origin x="22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theme" Target="theme/theme1.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commentAuthors" Target="commentAuthor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7-27T12:55:03.829" idx="1">
    <p:pos x="6000" y="0"/>
    <p:text>Our model analyzed the neural activity patterns in the brain during the tasks and identified several important networks, including the Posterior-Mu, Cingulo-Opercular, and Frontopariet networks. These networks were found to be significantly more important for predicting the type of the given stimuli compared to other regions in the brain.
Also The validation accuracy of our model reached to 87 percent.
In this plot orange lines show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04515" y="685800"/>
            <a:ext cx="4849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542a18b7a6_0_0:notes"/>
          <p:cNvSpPr>
            <a:spLocks noGrp="1" noRot="1" noChangeAspect="1"/>
          </p:cNvSpPr>
          <p:nvPr>
            <p:ph type="sldImg" idx="2"/>
          </p:nvPr>
        </p:nvSpPr>
        <p:spPr>
          <a:xfrm>
            <a:off x="1004515" y="685800"/>
            <a:ext cx="4849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542a18b7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5bef2a41bf_1_7: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5bef2a41b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5c2e8e03c3_0_3: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5c2e8e03c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bef2a41bf_1_39: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5bef2a41bf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dirty="0">
              <a:solidFill>
                <a:schemeClr val="dk1"/>
              </a:solidFill>
              <a:latin typeface="Comic Sans MS"/>
              <a:ea typeface="Comic Sans MS"/>
              <a:cs typeface="Comic Sans MS"/>
              <a:sym typeface="Comic Sans M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5be94b4638_4_34: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5be94b4638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bef2a41bf_1_51: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bef2a41b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5bef2a41bf_1_42:notes"/>
          <p:cNvSpPr>
            <a:spLocks noGrp="1" noRot="1" noChangeAspect="1"/>
          </p:cNvSpPr>
          <p:nvPr>
            <p:ph type="sldImg" idx="2"/>
          </p:nvPr>
        </p:nvSpPr>
        <p:spPr>
          <a:xfrm>
            <a:off x="1004888" y="685800"/>
            <a:ext cx="48498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5bef2a41b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5c2e8e03c3_0_46:notes"/>
          <p:cNvSpPr>
            <a:spLocks noGrp="1" noRot="1" noChangeAspect="1"/>
          </p:cNvSpPr>
          <p:nvPr>
            <p:ph type="sldImg" idx="2"/>
          </p:nvPr>
        </p:nvSpPr>
        <p:spPr>
          <a:xfrm>
            <a:off x="1004515" y="685800"/>
            <a:ext cx="4849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5c2e8e03c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24800" y="2040675"/>
            <a:ext cx="8642400" cy="20730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437700" y="5338637"/>
            <a:ext cx="3816600" cy="784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3437700" y="1436875"/>
            <a:ext cx="3816600" cy="3663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chemeClr val="lt1"/>
              </a:buClr>
              <a:buSzPts val="1600"/>
              <a:buNone/>
              <a:defRPr sz="1600">
                <a:solidFill>
                  <a:schemeClr val="lt1"/>
                </a:solidFill>
                <a:latin typeface="Montserrat SemiBold"/>
                <a:ea typeface="Montserrat SemiBold"/>
                <a:cs typeface="Montserrat SemiBold"/>
                <a:sym typeface="Montserrat SemiBold"/>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 name="Google Shape;13;p2"/>
          <p:cNvSpPr/>
          <p:nvPr/>
        </p:nvSpPr>
        <p:spPr>
          <a:xfrm rot="-2012281">
            <a:off x="-23244" y="4555325"/>
            <a:ext cx="1321970" cy="2446554"/>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578011">
            <a:off x="-154725" y="-566438"/>
            <a:ext cx="3817037" cy="296004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8419074" y="5596077"/>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859225" y="63318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065170">
            <a:off x="3535727" y="6544829"/>
            <a:ext cx="3817043" cy="2960046"/>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860814">
            <a:off x="6405786" y="-1001056"/>
            <a:ext cx="2277535"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06675" y="217700"/>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txBox="1"/>
          <p:nvPr/>
        </p:nvSpPr>
        <p:spPr>
          <a:xfrm>
            <a:off x="8529075" y="5338625"/>
            <a:ext cx="2163000" cy="22215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
        <p:cNvGrpSpPr/>
        <p:nvPr/>
      </p:nvGrpSpPr>
      <p:grpSpPr>
        <a:xfrm>
          <a:off x="0" y="0"/>
          <a:ext cx="0" cy="0"/>
          <a:chOff x="0" y="0"/>
          <a:chExt cx="0" cy="0"/>
        </a:xfrm>
      </p:grpSpPr>
      <p:sp>
        <p:nvSpPr>
          <p:cNvPr id="118" name="Google Shape;118;p11"/>
          <p:cNvSpPr txBox="1">
            <a:spLocks noGrp="1"/>
          </p:cNvSpPr>
          <p:nvPr>
            <p:ph type="title" hasCustomPrompt="1"/>
          </p:nvPr>
        </p:nvSpPr>
        <p:spPr>
          <a:xfrm>
            <a:off x="364468" y="1625801"/>
            <a:ext cx="9963000" cy="2886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9" name="Google Shape;119;p11"/>
          <p:cNvSpPr txBox="1">
            <a:spLocks noGrp="1"/>
          </p:cNvSpPr>
          <p:nvPr>
            <p:ph type="body" idx="1"/>
          </p:nvPr>
        </p:nvSpPr>
        <p:spPr>
          <a:xfrm>
            <a:off x="364468" y="4633192"/>
            <a:ext cx="9963000" cy="1911900"/>
          </a:xfrm>
          <a:prstGeom prst="rect">
            <a:avLst/>
          </a:prstGeom>
        </p:spPr>
        <p:txBody>
          <a:bodyPr spcFirstLastPara="1" wrap="square" lIns="91425" tIns="91425" rIns="91425" bIns="91425" anchor="t" anchorCtr="0">
            <a:normAutofit/>
          </a:bodyPr>
          <a:lstStyle>
            <a:lvl1pPr marL="457200" lvl="0" indent="-355600" algn="ctr">
              <a:spcBef>
                <a:spcPts val="0"/>
              </a:spcBef>
              <a:spcAft>
                <a:spcPts val="0"/>
              </a:spcAft>
              <a:buSzPts val="2000"/>
              <a:buChar char="●"/>
              <a:defRPr/>
            </a:lvl1pPr>
            <a:lvl2pPr marL="914400" lvl="1" indent="-355600" algn="ctr">
              <a:spcBef>
                <a:spcPts val="0"/>
              </a:spcBef>
              <a:spcAft>
                <a:spcPts val="0"/>
              </a:spcAft>
              <a:buSzPts val="2000"/>
              <a:buChar char="○"/>
              <a:defRPr/>
            </a:lvl2pPr>
            <a:lvl3pPr marL="1371600" lvl="2" indent="-355600" algn="ctr">
              <a:spcBef>
                <a:spcPts val="0"/>
              </a:spcBef>
              <a:spcAft>
                <a:spcPts val="0"/>
              </a:spcAft>
              <a:buSzPts val="2000"/>
              <a:buChar char="■"/>
              <a:defRPr/>
            </a:lvl3pPr>
            <a:lvl4pPr marL="1828800" lvl="3" indent="-355600" algn="ctr">
              <a:spcBef>
                <a:spcPts val="0"/>
              </a:spcBef>
              <a:spcAft>
                <a:spcPts val="0"/>
              </a:spcAft>
              <a:buSzPts val="2000"/>
              <a:buChar char="●"/>
              <a:defRPr/>
            </a:lvl4pPr>
            <a:lvl5pPr marL="2286000" lvl="4" indent="-355600" algn="ctr">
              <a:spcBef>
                <a:spcPts val="0"/>
              </a:spcBef>
              <a:spcAft>
                <a:spcPts val="0"/>
              </a:spcAft>
              <a:buSzPts val="2000"/>
              <a:buChar char="○"/>
              <a:defRPr/>
            </a:lvl5pPr>
            <a:lvl6pPr marL="2743200" lvl="5" indent="-355600" algn="ctr">
              <a:spcBef>
                <a:spcPts val="0"/>
              </a:spcBef>
              <a:spcAft>
                <a:spcPts val="0"/>
              </a:spcAft>
              <a:buSzPts val="2000"/>
              <a:buChar char="■"/>
              <a:defRPr/>
            </a:lvl6pPr>
            <a:lvl7pPr marL="3200400" lvl="6" indent="-355600" algn="ctr">
              <a:spcBef>
                <a:spcPts val="0"/>
              </a:spcBef>
              <a:spcAft>
                <a:spcPts val="0"/>
              </a:spcAft>
              <a:buSzPts val="2000"/>
              <a:buChar char="●"/>
              <a:defRPr/>
            </a:lvl7pPr>
            <a:lvl8pPr marL="3657600" lvl="7" indent="-355600" algn="ctr">
              <a:spcBef>
                <a:spcPts val="0"/>
              </a:spcBef>
              <a:spcAft>
                <a:spcPts val="0"/>
              </a:spcAft>
              <a:buSzPts val="2000"/>
              <a:buChar char="○"/>
              <a:defRPr/>
            </a:lvl8pPr>
            <a:lvl9pPr marL="4114800" lvl="8" indent="-355600" algn="ctr">
              <a:spcBef>
                <a:spcPts val="0"/>
              </a:spcBef>
              <a:spcAft>
                <a:spcPts val="0"/>
              </a:spcAft>
              <a:buSzPts val="2000"/>
              <a:buChar char="■"/>
              <a:defRPr/>
            </a:lvl9pPr>
          </a:lstStyle>
          <a:p>
            <a:endParaRPr/>
          </a:p>
        </p:txBody>
      </p:sp>
      <p:sp>
        <p:nvSpPr>
          <p:cNvPr id="120" name="Google Shape;120;p11"/>
          <p:cNvSpPr/>
          <p:nvPr/>
        </p:nvSpPr>
        <p:spPr>
          <a:xfrm>
            <a:off x="10327475" y="7021825"/>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959301">
            <a:off x="-68437" y="5446026"/>
            <a:ext cx="2277540" cy="2976969"/>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4787441">
            <a:off x="-1550419" y="-737124"/>
            <a:ext cx="3817068" cy="2960065"/>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rot="10800000">
            <a:off x="8206774" y="-163923"/>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flipH="1">
            <a:off x="364471" y="58721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709623"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rot="-5907883">
            <a:off x="9311690" y="6084487"/>
            <a:ext cx="1321965" cy="2446545"/>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a:off x="153400" y="5381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1"/>
          <p:cNvSpPr/>
          <p:nvPr/>
        </p:nvSpPr>
        <p:spPr>
          <a:xfrm flipH="1">
            <a:off x="10327473" y="2829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0"/>
        <p:cNvGrpSpPr/>
        <p:nvPr/>
      </p:nvGrpSpPr>
      <p:grpSpPr>
        <a:xfrm>
          <a:off x="0" y="0"/>
          <a:ext cx="0" cy="0"/>
          <a:chOff x="0" y="0"/>
          <a:chExt cx="0" cy="0"/>
        </a:xfrm>
      </p:grpSpPr>
      <p:sp>
        <p:nvSpPr>
          <p:cNvPr id="131" name="Google Shape;131;p13"/>
          <p:cNvSpPr txBox="1">
            <a:spLocks noGrp="1"/>
          </p:cNvSpPr>
          <p:nvPr>
            <p:ph type="body" idx="1"/>
          </p:nvPr>
        </p:nvSpPr>
        <p:spPr>
          <a:xfrm>
            <a:off x="725400" y="2800267"/>
            <a:ext cx="9241200" cy="2833500"/>
          </a:xfrm>
          <a:prstGeom prst="rect">
            <a:avLst/>
          </a:prstGeom>
        </p:spPr>
        <p:txBody>
          <a:bodyPr spcFirstLastPara="1" wrap="square" lIns="91425" tIns="91425" rIns="91425" bIns="91425" anchor="t" anchorCtr="0">
            <a:normAutofit/>
          </a:bodyPr>
          <a:lstStyle>
            <a:lvl1pPr marL="457200" lvl="0" indent="-374650" rtl="0">
              <a:spcBef>
                <a:spcPts val="0"/>
              </a:spcBef>
              <a:spcAft>
                <a:spcPts val="0"/>
              </a:spcAft>
              <a:buClr>
                <a:schemeClr val="lt1"/>
              </a:buClr>
              <a:buSzPts val="2300"/>
              <a:buChar char="●"/>
              <a:defRPr sz="1600"/>
            </a:lvl1pPr>
            <a:lvl2pPr marL="914400" lvl="1" indent="-264160" rtl="0">
              <a:spcBef>
                <a:spcPts val="0"/>
              </a:spcBef>
              <a:spcAft>
                <a:spcPts val="0"/>
              </a:spcAft>
              <a:buSzPts val="560"/>
              <a:buChar char="○"/>
              <a:defRPr sz="1620"/>
            </a:lvl2pPr>
            <a:lvl3pPr marL="1371600" lvl="2" indent="-264160" rtl="0">
              <a:spcBef>
                <a:spcPts val="0"/>
              </a:spcBef>
              <a:spcAft>
                <a:spcPts val="0"/>
              </a:spcAft>
              <a:buSzPts val="560"/>
              <a:buChar char="■"/>
              <a:defRPr/>
            </a:lvl3pPr>
            <a:lvl4pPr marL="1828800" lvl="3" indent="-264160" rtl="0">
              <a:spcBef>
                <a:spcPts val="0"/>
              </a:spcBef>
              <a:spcAft>
                <a:spcPts val="0"/>
              </a:spcAft>
              <a:buSzPts val="560"/>
              <a:buChar char="●"/>
              <a:defRPr/>
            </a:lvl4pPr>
            <a:lvl5pPr marL="2286000" lvl="4" indent="-264160" rtl="0">
              <a:spcBef>
                <a:spcPts val="0"/>
              </a:spcBef>
              <a:spcAft>
                <a:spcPts val="0"/>
              </a:spcAft>
              <a:buSzPts val="560"/>
              <a:buChar char="○"/>
              <a:defRPr/>
            </a:lvl5pPr>
            <a:lvl6pPr marL="2743200" lvl="5" indent="-264160" rtl="0">
              <a:spcBef>
                <a:spcPts val="0"/>
              </a:spcBef>
              <a:spcAft>
                <a:spcPts val="0"/>
              </a:spcAft>
              <a:buSzPts val="560"/>
              <a:buChar char="■"/>
              <a:defRPr/>
            </a:lvl6pPr>
            <a:lvl7pPr marL="3200400" lvl="6" indent="-264160" rtl="0">
              <a:spcBef>
                <a:spcPts val="0"/>
              </a:spcBef>
              <a:spcAft>
                <a:spcPts val="0"/>
              </a:spcAft>
              <a:buSzPts val="560"/>
              <a:buChar char="●"/>
              <a:defRPr/>
            </a:lvl7pPr>
            <a:lvl8pPr marL="3657600" lvl="7" indent="-264159" rtl="0">
              <a:spcBef>
                <a:spcPts val="0"/>
              </a:spcBef>
              <a:spcAft>
                <a:spcPts val="0"/>
              </a:spcAft>
              <a:buSzPts val="560"/>
              <a:buChar char="○"/>
              <a:defRPr/>
            </a:lvl8pPr>
            <a:lvl9pPr marL="4114800" lvl="8" indent="-264159" rtl="0">
              <a:spcBef>
                <a:spcPts val="0"/>
              </a:spcBef>
              <a:spcAft>
                <a:spcPts val="0"/>
              </a:spcAft>
              <a:buSzPts val="560"/>
              <a:buChar char="■"/>
              <a:defRPr/>
            </a:lvl9pPr>
          </a:lstStyle>
          <a:p>
            <a:endParaRPr/>
          </a:p>
        </p:txBody>
      </p:sp>
      <p:sp>
        <p:nvSpPr>
          <p:cNvPr id="132" name="Google Shape;132;p13"/>
          <p:cNvSpPr txBox="1">
            <a:spLocks noGrp="1"/>
          </p:cNvSpPr>
          <p:nvPr>
            <p:ph type="title"/>
          </p:nvPr>
        </p:nvSpPr>
        <p:spPr>
          <a:xfrm>
            <a:off x="725400" y="1926233"/>
            <a:ext cx="9241200" cy="8547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4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33" name="Google Shape;133;p13"/>
          <p:cNvSpPr/>
          <p:nvPr/>
        </p:nvSpPr>
        <p:spPr>
          <a:xfrm rot="-3578011">
            <a:off x="7676750" y="5189487"/>
            <a:ext cx="3817037" cy="296004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4951538" flipH="1">
            <a:off x="8152868" y="-602200"/>
            <a:ext cx="2277510" cy="2977013"/>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rot="2455869">
            <a:off x="-174045" y="-431857"/>
            <a:ext cx="1321974" cy="2446532"/>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249613" y="12077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9966600" y="88106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rot="10307800">
            <a:off x="117028" y="5052626"/>
            <a:ext cx="3817023" cy="2960030"/>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39"/>
        <p:cNvGrpSpPr/>
        <p:nvPr/>
      </p:nvGrpSpPr>
      <p:grpSpPr>
        <a:xfrm>
          <a:off x="0" y="0"/>
          <a:ext cx="0" cy="0"/>
          <a:chOff x="0" y="0"/>
          <a:chExt cx="0" cy="0"/>
        </a:xfrm>
      </p:grpSpPr>
      <p:sp>
        <p:nvSpPr>
          <p:cNvPr id="140" name="Google Shape;140;p14"/>
          <p:cNvSpPr txBox="1">
            <a:spLocks noGrp="1"/>
          </p:cNvSpPr>
          <p:nvPr>
            <p:ph type="body" idx="1"/>
          </p:nvPr>
        </p:nvSpPr>
        <p:spPr>
          <a:xfrm>
            <a:off x="725400" y="1926325"/>
            <a:ext cx="9241200" cy="35169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41" name="Google Shape;141;p14"/>
          <p:cNvSpPr txBox="1">
            <a:spLocks noGrp="1"/>
          </p:cNvSpPr>
          <p:nvPr>
            <p:ph type="title"/>
          </p:nvPr>
        </p:nvSpPr>
        <p:spPr>
          <a:xfrm>
            <a:off x="725400" y="566928"/>
            <a:ext cx="9241200" cy="8547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4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42" name="Google Shape;142;p14"/>
          <p:cNvSpPr/>
          <p:nvPr/>
        </p:nvSpPr>
        <p:spPr>
          <a:xfrm rot="4638192" flipH="1">
            <a:off x="-1536181" y="6198995"/>
            <a:ext cx="3817069" cy="2960066"/>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3366499">
            <a:off x="8245292" y="6199024"/>
            <a:ext cx="3817042" cy="2960045"/>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flipH="1">
            <a:off x="10160398" y="715138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rot="5629094" flipH="1">
            <a:off x="9319832" y="-651515"/>
            <a:ext cx="2277540"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flipH="1">
            <a:off x="10160398" y="20483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flipH="1">
            <a:off x="167623" y="204850"/>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rot="250987" flipH="1">
            <a:off x="-910983" y="-1013713"/>
            <a:ext cx="2709787" cy="2446567"/>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flipH="1">
            <a:off x="167636" y="699712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50"/>
        <p:cNvGrpSpPr/>
        <p:nvPr/>
      </p:nvGrpSpPr>
      <p:grpSpPr>
        <a:xfrm>
          <a:off x="0" y="0"/>
          <a:ext cx="0" cy="0"/>
          <a:chOff x="0" y="0"/>
          <a:chExt cx="0" cy="0"/>
        </a:xfrm>
      </p:grpSpPr>
      <p:sp>
        <p:nvSpPr>
          <p:cNvPr id="151" name="Google Shape;151;p15"/>
          <p:cNvSpPr/>
          <p:nvPr/>
        </p:nvSpPr>
        <p:spPr>
          <a:xfrm rot="7593483">
            <a:off x="5112106" y="6032359"/>
            <a:ext cx="2277522" cy="297698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txBox="1"/>
          <p:nvPr/>
        </p:nvSpPr>
        <p:spPr>
          <a:xfrm>
            <a:off x="3846000" y="7137725"/>
            <a:ext cx="3000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191919"/>
                </a:solidFill>
                <a:latin typeface="Montserrat"/>
                <a:ea typeface="Montserrat"/>
                <a:cs typeface="Montserrat"/>
                <a:sym typeface="Montserrat"/>
              </a:rPr>
              <a:t>This template was created by </a:t>
            </a:r>
            <a:r>
              <a:rPr lang="en" sz="1000" b="1">
                <a:solidFill>
                  <a:srgbClr val="191919"/>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endParaRPr sz="1000">
              <a:solidFill>
                <a:srgbClr val="191919"/>
              </a:solidFill>
              <a:latin typeface="Montserrat"/>
              <a:ea typeface="Montserrat"/>
              <a:cs typeface="Montserrat"/>
              <a:sym typeface="Montserrat"/>
            </a:endParaRPr>
          </a:p>
        </p:txBody>
      </p:sp>
      <p:sp>
        <p:nvSpPr>
          <p:cNvPr id="153" name="Google Shape;153;p15"/>
          <p:cNvSpPr txBox="1">
            <a:spLocks noGrp="1"/>
          </p:cNvSpPr>
          <p:nvPr>
            <p:ph type="title"/>
          </p:nvPr>
        </p:nvSpPr>
        <p:spPr>
          <a:xfrm>
            <a:off x="7488175" y="605206"/>
            <a:ext cx="2841900" cy="12315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200"/>
            </a:lvl1pPr>
            <a:lvl2pPr lvl="1" rtl="0">
              <a:spcBef>
                <a:spcPts val="0"/>
              </a:spcBef>
              <a:spcAft>
                <a:spcPts val="0"/>
              </a:spcAft>
              <a:buSzPts val="3800"/>
              <a:buNone/>
              <a:defRPr>
                <a:latin typeface="Montserrat"/>
                <a:ea typeface="Montserrat"/>
                <a:cs typeface="Montserrat"/>
                <a:sym typeface="Montserrat"/>
              </a:defRPr>
            </a:lvl2pPr>
            <a:lvl3pPr lvl="2" rtl="0">
              <a:spcBef>
                <a:spcPts val="0"/>
              </a:spcBef>
              <a:spcAft>
                <a:spcPts val="0"/>
              </a:spcAft>
              <a:buSzPts val="3800"/>
              <a:buNone/>
              <a:defRPr>
                <a:latin typeface="Montserrat"/>
                <a:ea typeface="Montserrat"/>
                <a:cs typeface="Montserrat"/>
                <a:sym typeface="Montserrat"/>
              </a:defRPr>
            </a:lvl3pPr>
            <a:lvl4pPr lvl="3" rtl="0">
              <a:spcBef>
                <a:spcPts val="0"/>
              </a:spcBef>
              <a:spcAft>
                <a:spcPts val="0"/>
              </a:spcAft>
              <a:buSzPts val="3800"/>
              <a:buNone/>
              <a:defRPr>
                <a:latin typeface="Montserrat"/>
                <a:ea typeface="Montserrat"/>
                <a:cs typeface="Montserrat"/>
                <a:sym typeface="Montserrat"/>
              </a:defRPr>
            </a:lvl4pPr>
            <a:lvl5pPr lvl="4" rtl="0">
              <a:spcBef>
                <a:spcPts val="0"/>
              </a:spcBef>
              <a:spcAft>
                <a:spcPts val="0"/>
              </a:spcAft>
              <a:buSzPts val="3800"/>
              <a:buNone/>
              <a:defRPr>
                <a:latin typeface="Montserrat"/>
                <a:ea typeface="Montserrat"/>
                <a:cs typeface="Montserrat"/>
                <a:sym typeface="Montserrat"/>
              </a:defRPr>
            </a:lvl5pPr>
            <a:lvl6pPr lvl="5" rtl="0">
              <a:spcBef>
                <a:spcPts val="0"/>
              </a:spcBef>
              <a:spcAft>
                <a:spcPts val="0"/>
              </a:spcAft>
              <a:buSzPts val="3800"/>
              <a:buNone/>
              <a:defRPr>
                <a:latin typeface="Montserrat"/>
                <a:ea typeface="Montserrat"/>
                <a:cs typeface="Montserrat"/>
                <a:sym typeface="Montserrat"/>
              </a:defRPr>
            </a:lvl6pPr>
            <a:lvl7pPr lvl="6" rtl="0">
              <a:spcBef>
                <a:spcPts val="0"/>
              </a:spcBef>
              <a:spcAft>
                <a:spcPts val="0"/>
              </a:spcAft>
              <a:buSzPts val="3800"/>
              <a:buNone/>
              <a:defRPr>
                <a:latin typeface="Montserrat"/>
                <a:ea typeface="Montserrat"/>
                <a:cs typeface="Montserrat"/>
                <a:sym typeface="Montserrat"/>
              </a:defRPr>
            </a:lvl7pPr>
            <a:lvl8pPr lvl="7" rtl="0">
              <a:spcBef>
                <a:spcPts val="0"/>
              </a:spcBef>
              <a:spcAft>
                <a:spcPts val="0"/>
              </a:spcAft>
              <a:buSzPts val="3800"/>
              <a:buNone/>
              <a:defRPr>
                <a:latin typeface="Montserrat"/>
                <a:ea typeface="Montserrat"/>
                <a:cs typeface="Montserrat"/>
                <a:sym typeface="Montserrat"/>
              </a:defRPr>
            </a:lvl8pPr>
            <a:lvl9pPr lvl="8" rtl="0">
              <a:spcBef>
                <a:spcPts val="0"/>
              </a:spcBef>
              <a:spcAft>
                <a:spcPts val="0"/>
              </a:spcAft>
              <a:buSzPts val="3800"/>
              <a:buNone/>
              <a:defRPr>
                <a:latin typeface="Montserrat"/>
                <a:ea typeface="Montserrat"/>
                <a:cs typeface="Montserrat"/>
                <a:sym typeface="Montserrat"/>
              </a:defRPr>
            </a:lvl9pPr>
          </a:lstStyle>
          <a:p>
            <a:endParaRPr/>
          </a:p>
        </p:txBody>
      </p:sp>
      <p:sp>
        <p:nvSpPr>
          <p:cNvPr id="154" name="Google Shape;154;p15"/>
          <p:cNvSpPr txBox="1">
            <a:spLocks noGrp="1"/>
          </p:cNvSpPr>
          <p:nvPr>
            <p:ph type="title" idx="2"/>
          </p:nvPr>
        </p:nvSpPr>
        <p:spPr>
          <a:xfrm>
            <a:off x="3915750" y="605206"/>
            <a:ext cx="2843700" cy="12345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200"/>
            </a:lvl1pPr>
            <a:lvl2pPr lvl="1" rtl="0">
              <a:spcBef>
                <a:spcPts val="0"/>
              </a:spcBef>
              <a:spcAft>
                <a:spcPts val="0"/>
              </a:spcAft>
              <a:buSzPts val="3800"/>
              <a:buNone/>
              <a:defRPr>
                <a:latin typeface="Montserrat"/>
                <a:ea typeface="Montserrat"/>
                <a:cs typeface="Montserrat"/>
                <a:sym typeface="Montserrat"/>
              </a:defRPr>
            </a:lvl2pPr>
            <a:lvl3pPr lvl="2" rtl="0">
              <a:spcBef>
                <a:spcPts val="0"/>
              </a:spcBef>
              <a:spcAft>
                <a:spcPts val="0"/>
              </a:spcAft>
              <a:buSzPts val="3800"/>
              <a:buNone/>
              <a:defRPr>
                <a:latin typeface="Montserrat"/>
                <a:ea typeface="Montserrat"/>
                <a:cs typeface="Montserrat"/>
                <a:sym typeface="Montserrat"/>
              </a:defRPr>
            </a:lvl3pPr>
            <a:lvl4pPr lvl="3" rtl="0">
              <a:spcBef>
                <a:spcPts val="0"/>
              </a:spcBef>
              <a:spcAft>
                <a:spcPts val="0"/>
              </a:spcAft>
              <a:buSzPts val="3800"/>
              <a:buNone/>
              <a:defRPr>
                <a:latin typeface="Montserrat"/>
                <a:ea typeface="Montserrat"/>
                <a:cs typeface="Montserrat"/>
                <a:sym typeface="Montserrat"/>
              </a:defRPr>
            </a:lvl4pPr>
            <a:lvl5pPr lvl="4" rtl="0">
              <a:spcBef>
                <a:spcPts val="0"/>
              </a:spcBef>
              <a:spcAft>
                <a:spcPts val="0"/>
              </a:spcAft>
              <a:buSzPts val="3800"/>
              <a:buNone/>
              <a:defRPr>
                <a:latin typeface="Montserrat"/>
                <a:ea typeface="Montserrat"/>
                <a:cs typeface="Montserrat"/>
                <a:sym typeface="Montserrat"/>
              </a:defRPr>
            </a:lvl5pPr>
            <a:lvl6pPr lvl="5" rtl="0">
              <a:spcBef>
                <a:spcPts val="0"/>
              </a:spcBef>
              <a:spcAft>
                <a:spcPts val="0"/>
              </a:spcAft>
              <a:buSzPts val="3800"/>
              <a:buNone/>
              <a:defRPr>
                <a:latin typeface="Montserrat"/>
                <a:ea typeface="Montserrat"/>
                <a:cs typeface="Montserrat"/>
                <a:sym typeface="Montserrat"/>
              </a:defRPr>
            </a:lvl6pPr>
            <a:lvl7pPr lvl="6" rtl="0">
              <a:spcBef>
                <a:spcPts val="0"/>
              </a:spcBef>
              <a:spcAft>
                <a:spcPts val="0"/>
              </a:spcAft>
              <a:buSzPts val="3800"/>
              <a:buNone/>
              <a:defRPr>
                <a:latin typeface="Montserrat"/>
                <a:ea typeface="Montserrat"/>
                <a:cs typeface="Montserrat"/>
                <a:sym typeface="Montserrat"/>
              </a:defRPr>
            </a:lvl7pPr>
            <a:lvl8pPr lvl="7" rtl="0">
              <a:spcBef>
                <a:spcPts val="0"/>
              </a:spcBef>
              <a:spcAft>
                <a:spcPts val="0"/>
              </a:spcAft>
              <a:buSzPts val="3800"/>
              <a:buNone/>
              <a:defRPr>
                <a:latin typeface="Montserrat"/>
                <a:ea typeface="Montserrat"/>
                <a:cs typeface="Montserrat"/>
                <a:sym typeface="Montserrat"/>
              </a:defRPr>
            </a:lvl8pPr>
            <a:lvl9pPr lvl="8" rtl="0">
              <a:spcBef>
                <a:spcPts val="0"/>
              </a:spcBef>
              <a:spcAft>
                <a:spcPts val="0"/>
              </a:spcAft>
              <a:buSzPts val="3800"/>
              <a:buNone/>
              <a:defRPr>
                <a:latin typeface="Montserrat"/>
                <a:ea typeface="Montserrat"/>
                <a:cs typeface="Montserrat"/>
                <a:sym typeface="Montserrat"/>
              </a:defRPr>
            </a:lvl9pPr>
          </a:lstStyle>
          <a:p>
            <a:endParaRPr/>
          </a:p>
        </p:txBody>
      </p:sp>
      <p:sp>
        <p:nvSpPr>
          <p:cNvPr id="155" name="Google Shape;155;p15"/>
          <p:cNvSpPr txBox="1">
            <a:spLocks noGrp="1"/>
          </p:cNvSpPr>
          <p:nvPr>
            <p:ph type="title" idx="3"/>
          </p:nvPr>
        </p:nvSpPr>
        <p:spPr>
          <a:xfrm>
            <a:off x="371200" y="4006525"/>
            <a:ext cx="2841900" cy="12315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200"/>
            </a:lvl1pPr>
            <a:lvl2pPr lvl="1" rtl="0">
              <a:spcBef>
                <a:spcPts val="0"/>
              </a:spcBef>
              <a:spcAft>
                <a:spcPts val="0"/>
              </a:spcAft>
              <a:buSzPts val="3800"/>
              <a:buNone/>
              <a:defRPr>
                <a:latin typeface="Montserrat"/>
                <a:ea typeface="Montserrat"/>
                <a:cs typeface="Montserrat"/>
                <a:sym typeface="Montserrat"/>
              </a:defRPr>
            </a:lvl2pPr>
            <a:lvl3pPr lvl="2" rtl="0">
              <a:spcBef>
                <a:spcPts val="0"/>
              </a:spcBef>
              <a:spcAft>
                <a:spcPts val="0"/>
              </a:spcAft>
              <a:buSzPts val="3800"/>
              <a:buNone/>
              <a:defRPr>
                <a:latin typeface="Montserrat"/>
                <a:ea typeface="Montserrat"/>
                <a:cs typeface="Montserrat"/>
                <a:sym typeface="Montserrat"/>
              </a:defRPr>
            </a:lvl3pPr>
            <a:lvl4pPr lvl="3" rtl="0">
              <a:spcBef>
                <a:spcPts val="0"/>
              </a:spcBef>
              <a:spcAft>
                <a:spcPts val="0"/>
              </a:spcAft>
              <a:buSzPts val="3800"/>
              <a:buNone/>
              <a:defRPr>
                <a:latin typeface="Montserrat"/>
                <a:ea typeface="Montserrat"/>
                <a:cs typeface="Montserrat"/>
                <a:sym typeface="Montserrat"/>
              </a:defRPr>
            </a:lvl4pPr>
            <a:lvl5pPr lvl="4" rtl="0">
              <a:spcBef>
                <a:spcPts val="0"/>
              </a:spcBef>
              <a:spcAft>
                <a:spcPts val="0"/>
              </a:spcAft>
              <a:buSzPts val="3800"/>
              <a:buNone/>
              <a:defRPr>
                <a:latin typeface="Montserrat"/>
                <a:ea typeface="Montserrat"/>
                <a:cs typeface="Montserrat"/>
                <a:sym typeface="Montserrat"/>
              </a:defRPr>
            </a:lvl5pPr>
            <a:lvl6pPr lvl="5" rtl="0">
              <a:spcBef>
                <a:spcPts val="0"/>
              </a:spcBef>
              <a:spcAft>
                <a:spcPts val="0"/>
              </a:spcAft>
              <a:buSzPts val="3800"/>
              <a:buNone/>
              <a:defRPr>
                <a:latin typeface="Montserrat"/>
                <a:ea typeface="Montserrat"/>
                <a:cs typeface="Montserrat"/>
                <a:sym typeface="Montserrat"/>
              </a:defRPr>
            </a:lvl6pPr>
            <a:lvl7pPr lvl="6" rtl="0">
              <a:spcBef>
                <a:spcPts val="0"/>
              </a:spcBef>
              <a:spcAft>
                <a:spcPts val="0"/>
              </a:spcAft>
              <a:buSzPts val="3800"/>
              <a:buNone/>
              <a:defRPr>
                <a:latin typeface="Montserrat"/>
                <a:ea typeface="Montserrat"/>
                <a:cs typeface="Montserrat"/>
                <a:sym typeface="Montserrat"/>
              </a:defRPr>
            </a:lvl7pPr>
            <a:lvl8pPr lvl="7" rtl="0">
              <a:spcBef>
                <a:spcPts val="0"/>
              </a:spcBef>
              <a:spcAft>
                <a:spcPts val="0"/>
              </a:spcAft>
              <a:buSzPts val="3800"/>
              <a:buNone/>
              <a:defRPr>
                <a:latin typeface="Montserrat"/>
                <a:ea typeface="Montserrat"/>
                <a:cs typeface="Montserrat"/>
                <a:sym typeface="Montserrat"/>
              </a:defRPr>
            </a:lvl8pPr>
            <a:lvl9pPr lvl="8" rtl="0">
              <a:spcBef>
                <a:spcPts val="0"/>
              </a:spcBef>
              <a:spcAft>
                <a:spcPts val="0"/>
              </a:spcAft>
              <a:buSzPts val="3800"/>
              <a:buNone/>
              <a:defRPr>
                <a:latin typeface="Montserrat"/>
                <a:ea typeface="Montserrat"/>
                <a:cs typeface="Montserrat"/>
                <a:sym typeface="Montserrat"/>
              </a:defRPr>
            </a:lvl9pPr>
          </a:lstStyle>
          <a:p>
            <a:endParaRPr/>
          </a:p>
        </p:txBody>
      </p:sp>
      <p:sp>
        <p:nvSpPr>
          <p:cNvPr id="156" name="Google Shape;156;p15"/>
          <p:cNvSpPr/>
          <p:nvPr/>
        </p:nvSpPr>
        <p:spPr>
          <a:xfrm rot="9867128">
            <a:off x="-316477" y="6190893"/>
            <a:ext cx="2395090" cy="2162450"/>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rot="5773448">
            <a:off x="6824073" y="-1272342"/>
            <a:ext cx="1321965" cy="2446551"/>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371200" y="699712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9563238" y="153388"/>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0125400" y="704072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084850" y="410575"/>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rot="-2960337">
            <a:off x="-104733" y="-941837"/>
            <a:ext cx="3817032" cy="2960037"/>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335150" y="230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2048325" y="333425"/>
            <a:ext cx="409447"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_1">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725400" y="566928"/>
            <a:ext cx="9241200" cy="8547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4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67" name="Google Shape;167;p16"/>
          <p:cNvSpPr/>
          <p:nvPr/>
        </p:nvSpPr>
        <p:spPr>
          <a:xfrm rot="10800000" flipH="1">
            <a:off x="1079421" y="702181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6"/>
          <p:cNvSpPr/>
          <p:nvPr/>
        </p:nvSpPr>
        <p:spPr>
          <a:xfrm rot="-6753595" flipH="1">
            <a:off x="-354492" y="6032403"/>
            <a:ext cx="3817064" cy="2960062"/>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p:nvPr/>
        </p:nvSpPr>
        <p:spPr>
          <a:xfrm rot="10800000" flipH="1">
            <a:off x="10340171" y="6841892"/>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6"/>
          <p:cNvSpPr/>
          <p:nvPr/>
        </p:nvSpPr>
        <p:spPr>
          <a:xfrm rot="-10549013" flipH="1">
            <a:off x="9118438" y="6023366"/>
            <a:ext cx="2709787" cy="2446567"/>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6"/>
          <p:cNvSpPr/>
          <p:nvPr/>
        </p:nvSpPr>
        <p:spPr>
          <a:xfrm rot="7433501">
            <a:off x="-1198893" y="-1121899"/>
            <a:ext cx="3817042" cy="2960045"/>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p:nvPr/>
        </p:nvSpPr>
        <p:spPr>
          <a:xfrm rot="10800000" flipH="1">
            <a:off x="470196" y="41056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rot="-5170906" flipH="1">
            <a:off x="8552470" y="-597056"/>
            <a:ext cx="2277540"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rot="10800000" flipH="1">
            <a:off x="9920671" y="333429"/>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10800000" flipH="1">
            <a:off x="8668571" y="41056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2_1_1">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725400" y="566928"/>
            <a:ext cx="9241200" cy="8547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4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178" name="Google Shape;178;p17"/>
          <p:cNvSpPr/>
          <p:nvPr/>
        </p:nvSpPr>
        <p:spPr>
          <a:xfrm rot="2699968">
            <a:off x="-236340" y="-579952"/>
            <a:ext cx="1321964" cy="2446539"/>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rot="-1860814">
            <a:off x="8713011" y="-950306"/>
            <a:ext cx="2277535"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7850" y="7227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rot="-207186">
            <a:off x="-822044" y="6274309"/>
            <a:ext cx="3817028" cy="2960034"/>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rot="4609303">
            <a:off x="9835873" y="5293916"/>
            <a:ext cx="2277513" cy="297694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2606025" y="70218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72300" y="6347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9589000" y="7227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186"/>
        <p:cNvGrpSpPr/>
        <p:nvPr/>
      </p:nvGrpSpPr>
      <p:grpSpPr>
        <a:xfrm>
          <a:off x="0" y="0"/>
          <a:ext cx="0" cy="0"/>
          <a:chOff x="0" y="0"/>
          <a:chExt cx="0" cy="0"/>
        </a:xfrm>
      </p:grpSpPr>
      <p:sp>
        <p:nvSpPr>
          <p:cNvPr id="187" name="Google Shape;187;p18"/>
          <p:cNvSpPr txBox="1">
            <a:spLocks noGrp="1"/>
          </p:cNvSpPr>
          <p:nvPr>
            <p:ph type="ctrTitle"/>
          </p:nvPr>
        </p:nvSpPr>
        <p:spPr>
          <a:xfrm>
            <a:off x="2525850" y="1108925"/>
            <a:ext cx="6039000" cy="1637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5200"/>
              <a:buNone/>
              <a:defRPr sz="10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8" name="Google Shape;188;p18"/>
          <p:cNvSpPr txBox="1">
            <a:spLocks noGrp="1"/>
          </p:cNvSpPr>
          <p:nvPr>
            <p:ph type="subTitle" idx="1"/>
          </p:nvPr>
        </p:nvSpPr>
        <p:spPr>
          <a:xfrm>
            <a:off x="2526000" y="2701225"/>
            <a:ext cx="6039000" cy="146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9" name="Google Shape;189;p18"/>
          <p:cNvSpPr txBox="1"/>
          <p:nvPr/>
        </p:nvSpPr>
        <p:spPr>
          <a:xfrm>
            <a:off x="2218350" y="5962775"/>
            <a:ext cx="6255300" cy="615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CREDITS: This presentation template was created by </a:t>
            </a:r>
            <a:r>
              <a:rPr lang="en"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a:solidFill>
                  <a:schemeClr val="dk1"/>
                </a:solidFill>
                <a:latin typeface="Montserrat"/>
                <a:ea typeface="Montserrat"/>
                <a:cs typeface="Montserrat"/>
                <a:sym typeface="Montserrat"/>
              </a:rPr>
              <a:t>, and it includes icons by </a:t>
            </a:r>
            <a:r>
              <a:rPr lang="en"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a:solidFill>
                  <a:schemeClr val="dk1"/>
                </a:solidFill>
                <a:latin typeface="Montserrat"/>
                <a:ea typeface="Montserrat"/>
                <a:cs typeface="Montserrat"/>
                <a:sym typeface="Montserrat"/>
              </a:rPr>
              <a:t>, infographics &amp; images by </a:t>
            </a:r>
            <a:r>
              <a:rPr lang="en"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a:solidFill>
                <a:schemeClr val="dk1"/>
              </a:solidFill>
              <a:highlight>
                <a:srgbClr val="DFDEFC"/>
              </a:highlight>
              <a:latin typeface="Montserrat"/>
              <a:ea typeface="Montserrat"/>
              <a:cs typeface="Montserrat"/>
              <a:sym typeface="Montserrat"/>
            </a:endParaRPr>
          </a:p>
        </p:txBody>
      </p:sp>
      <p:sp>
        <p:nvSpPr>
          <p:cNvPr id="190" name="Google Shape;190;p18"/>
          <p:cNvSpPr/>
          <p:nvPr/>
        </p:nvSpPr>
        <p:spPr>
          <a:xfrm rot="9294231">
            <a:off x="320832" y="5884734"/>
            <a:ext cx="1321978" cy="2446571"/>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flipH="1">
            <a:off x="10129161" y="153388"/>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a:off x="9876550" y="68170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10530056" flipH="1">
            <a:off x="8457282" y="5525698"/>
            <a:ext cx="2709793" cy="2446573"/>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4638192" flipH="1">
            <a:off x="7597919" y="-273993"/>
            <a:ext cx="3817069" cy="2960066"/>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flipH="1">
            <a:off x="1430361" y="69032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360959" flipH="1">
            <a:off x="-441046" y="-344032"/>
            <a:ext cx="2277537" cy="2976963"/>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flipH="1">
            <a:off x="940323" y="230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198"/>
        <p:cNvGrpSpPr/>
        <p:nvPr/>
      </p:nvGrpSpPr>
      <p:grpSpPr>
        <a:xfrm>
          <a:off x="0" y="0"/>
          <a:ext cx="0" cy="0"/>
          <a:chOff x="0" y="0"/>
          <a:chExt cx="0" cy="0"/>
        </a:xfrm>
      </p:grpSpPr>
      <p:sp>
        <p:nvSpPr>
          <p:cNvPr id="199" name="Google Shape;199;p19"/>
          <p:cNvSpPr/>
          <p:nvPr/>
        </p:nvSpPr>
        <p:spPr>
          <a:xfrm rot="7433501">
            <a:off x="-1152718" y="-1138549"/>
            <a:ext cx="3817042" cy="2960045"/>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rot="10800000" flipH="1">
            <a:off x="516371" y="39391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170906" flipH="1">
            <a:off x="8598645" y="-613706"/>
            <a:ext cx="2277540"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10800000" flipH="1">
            <a:off x="9966846" y="316779"/>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rot="10800000" flipH="1">
            <a:off x="8714746" y="39391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rot="-3366499">
            <a:off x="8027672" y="5738501"/>
            <a:ext cx="3817042" cy="2960045"/>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flipH="1">
            <a:off x="9920429" y="6910865"/>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rot="5629094" flipH="1">
            <a:off x="-184188" y="5196737"/>
            <a:ext cx="2277540" cy="2976966"/>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flipH="1">
            <a:off x="315704" y="6833740"/>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flipH="1">
            <a:off x="1722054" y="6910865"/>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ound 1">
  <p:cSld name="CUSTOM_4">
    <p:spTree>
      <p:nvGrpSpPr>
        <p:cNvPr id="1" name="Shape 209"/>
        <p:cNvGrpSpPr/>
        <p:nvPr/>
      </p:nvGrpSpPr>
      <p:grpSpPr>
        <a:xfrm>
          <a:off x="0" y="0"/>
          <a:ext cx="0" cy="0"/>
          <a:chOff x="0" y="0"/>
          <a:chExt cx="0" cy="0"/>
        </a:xfrm>
      </p:grpSpPr>
      <p:sp>
        <p:nvSpPr>
          <p:cNvPr id="210" name="Google Shape;210;p20"/>
          <p:cNvSpPr/>
          <p:nvPr/>
        </p:nvSpPr>
        <p:spPr>
          <a:xfrm rot="2699968">
            <a:off x="-272590" y="-579952"/>
            <a:ext cx="1321964" cy="2446539"/>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431600" y="7227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207186">
            <a:off x="-858294" y="6274309"/>
            <a:ext cx="3817028" cy="2960034"/>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2569775" y="70218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436050" y="6347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2699968" flipH="1">
            <a:off x="9642633" y="-579952"/>
            <a:ext cx="1321964" cy="2446539"/>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flipH="1">
            <a:off x="10005209" y="7227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rot="207186" flipH="1">
            <a:off x="7733272" y="6274309"/>
            <a:ext cx="3817028" cy="2960034"/>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flipH="1">
            <a:off x="7647571" y="70218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flipH="1">
            <a:off x="9781296" y="6347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64468" y="3161354"/>
            <a:ext cx="9963000" cy="1237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sldNum" idx="12"/>
          </p:nvPr>
        </p:nvSpPr>
        <p:spPr>
          <a:xfrm>
            <a:off x="9906772" y="6854072"/>
            <a:ext cx="641400" cy="5784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3"/>
          <p:cNvSpPr/>
          <p:nvPr/>
        </p:nvSpPr>
        <p:spPr>
          <a:xfrm rot="10800000">
            <a:off x="932064" y="17331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130265">
            <a:off x="8250999" y="5686031"/>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057683">
            <a:off x="-169141" y="5176345"/>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649416" y="-998418"/>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800000" flipH="1">
            <a:off x="9766979" y="173313"/>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flipH="1">
            <a:off x="8306942" y="17331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4892117">
            <a:off x="48645" y="-998410"/>
            <a:ext cx="1321965" cy="2446545"/>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9935339" y="6584982"/>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1187239" y="676661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5400" y="566928"/>
            <a:ext cx="9241200" cy="8547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45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35" name="Google Shape;35;p4"/>
          <p:cNvSpPr txBox="1">
            <a:spLocks noGrp="1"/>
          </p:cNvSpPr>
          <p:nvPr>
            <p:ph type="body" idx="1"/>
          </p:nvPr>
        </p:nvSpPr>
        <p:spPr>
          <a:xfrm>
            <a:off x="725400" y="1730625"/>
            <a:ext cx="9241200" cy="409500"/>
          </a:xfrm>
          <a:prstGeom prst="rect">
            <a:avLst/>
          </a:prstGeom>
        </p:spPr>
        <p:txBody>
          <a:bodyPr spcFirstLastPara="1" wrap="square" lIns="91425" tIns="91425" rIns="91425" bIns="91425" anchor="t" anchorCtr="0">
            <a:normAutofit/>
          </a:bodyPr>
          <a:lstStyle>
            <a:lvl1pPr marL="457200" lvl="0" indent="-317500" algn="ctr" rtl="0">
              <a:spcBef>
                <a:spcPts val="0"/>
              </a:spcBef>
              <a:spcAft>
                <a:spcPts val="0"/>
              </a:spcAft>
              <a:buSzPts val="1400"/>
              <a:buAutoNum type="arabicPeriod"/>
              <a:defRPr sz="1600">
                <a:solidFill>
                  <a:srgbClr val="191919"/>
                </a:solidFill>
              </a:defRPr>
            </a:lvl1pPr>
            <a:lvl2pPr marL="914400" lvl="1" indent="-264160" rtl="0">
              <a:spcBef>
                <a:spcPts val="0"/>
              </a:spcBef>
              <a:spcAft>
                <a:spcPts val="0"/>
              </a:spcAft>
              <a:buSzPts val="560"/>
              <a:buChar char="○"/>
              <a:defRPr sz="1617"/>
            </a:lvl2pPr>
            <a:lvl3pPr marL="1371600" lvl="2" indent="-264160" rtl="0">
              <a:spcBef>
                <a:spcPts val="0"/>
              </a:spcBef>
              <a:spcAft>
                <a:spcPts val="0"/>
              </a:spcAft>
              <a:buSzPts val="560"/>
              <a:buChar char="■"/>
              <a:defRPr/>
            </a:lvl3pPr>
            <a:lvl4pPr marL="1828800" lvl="3" indent="-264160" rtl="0">
              <a:spcBef>
                <a:spcPts val="0"/>
              </a:spcBef>
              <a:spcAft>
                <a:spcPts val="0"/>
              </a:spcAft>
              <a:buSzPts val="560"/>
              <a:buChar char="●"/>
              <a:defRPr/>
            </a:lvl4pPr>
            <a:lvl5pPr marL="2286000" lvl="4" indent="-264160" rtl="0">
              <a:spcBef>
                <a:spcPts val="0"/>
              </a:spcBef>
              <a:spcAft>
                <a:spcPts val="0"/>
              </a:spcAft>
              <a:buSzPts val="560"/>
              <a:buChar char="○"/>
              <a:defRPr/>
            </a:lvl5pPr>
            <a:lvl6pPr marL="2743200" lvl="5" indent="-264160" rtl="0">
              <a:spcBef>
                <a:spcPts val="0"/>
              </a:spcBef>
              <a:spcAft>
                <a:spcPts val="0"/>
              </a:spcAft>
              <a:buSzPts val="560"/>
              <a:buChar char="■"/>
              <a:defRPr/>
            </a:lvl6pPr>
            <a:lvl7pPr marL="3200400" lvl="6" indent="-264160" rtl="0">
              <a:spcBef>
                <a:spcPts val="0"/>
              </a:spcBef>
              <a:spcAft>
                <a:spcPts val="0"/>
              </a:spcAft>
              <a:buSzPts val="560"/>
              <a:buChar char="●"/>
              <a:defRPr/>
            </a:lvl7pPr>
            <a:lvl8pPr marL="3657600" lvl="7" indent="-264159" rtl="0">
              <a:spcBef>
                <a:spcPts val="0"/>
              </a:spcBef>
              <a:spcAft>
                <a:spcPts val="0"/>
              </a:spcAft>
              <a:buSzPts val="560"/>
              <a:buChar char="○"/>
              <a:defRPr/>
            </a:lvl8pPr>
            <a:lvl9pPr marL="4114800" lvl="8" indent="-264159" rtl="0">
              <a:spcBef>
                <a:spcPts val="0"/>
              </a:spcBef>
              <a:spcAft>
                <a:spcPts val="0"/>
              </a:spcAft>
              <a:buSzPts val="560"/>
              <a:buChar char="■"/>
              <a:defRPr/>
            </a:lvl9pPr>
          </a:lstStyle>
          <a:p>
            <a:endParaRPr/>
          </a:p>
        </p:txBody>
      </p:sp>
      <p:sp>
        <p:nvSpPr>
          <p:cNvPr id="36" name="Google Shape;36;p4"/>
          <p:cNvSpPr/>
          <p:nvPr/>
        </p:nvSpPr>
        <p:spPr>
          <a:xfrm>
            <a:off x="10206275"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669735">
            <a:off x="-30341" y="-1130348"/>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742317">
            <a:off x="7269378" y="-623873"/>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10800000">
            <a:off x="-861026" y="6084477"/>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256546" y="68846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1936048" y="710410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rot="-5907883">
            <a:off x="9203602" y="6357437"/>
            <a:ext cx="1321965" cy="2446545"/>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153400" y="5381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txBox="1">
            <a:spLocks noGrp="1"/>
          </p:cNvSpPr>
          <p:nvPr>
            <p:ph type="title"/>
          </p:nvPr>
        </p:nvSpPr>
        <p:spPr>
          <a:xfrm>
            <a:off x="502275" y="492175"/>
            <a:ext cx="4843800" cy="4698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33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46" name="Google Shape;46;p5"/>
          <p:cNvSpPr txBox="1">
            <a:spLocks noGrp="1"/>
          </p:cNvSpPr>
          <p:nvPr>
            <p:ph type="title" idx="2"/>
          </p:nvPr>
        </p:nvSpPr>
        <p:spPr>
          <a:xfrm>
            <a:off x="502275" y="3425875"/>
            <a:ext cx="4843800" cy="469800"/>
          </a:xfrm>
          <a:prstGeom prst="rect">
            <a:avLst/>
          </a:prstGeom>
        </p:spPr>
        <p:txBody>
          <a:bodyPr spcFirstLastPara="1" wrap="square" lIns="91425" tIns="91425" rIns="91425" bIns="91425" anchor="t" anchorCtr="0">
            <a:normAutofit/>
          </a:bodyPr>
          <a:lstStyle>
            <a:lvl1pPr lvl="0" rtl="0">
              <a:spcBef>
                <a:spcPts val="0"/>
              </a:spcBef>
              <a:spcAft>
                <a:spcPts val="0"/>
              </a:spcAft>
              <a:buSzPts val="3800"/>
              <a:buNone/>
              <a:defRPr sz="3300"/>
            </a:lvl1pPr>
            <a:lvl2pPr lvl="1" rtl="0">
              <a:spcBef>
                <a:spcPts val="0"/>
              </a:spcBef>
              <a:spcAft>
                <a:spcPts val="0"/>
              </a:spcAft>
              <a:buSzPts val="3800"/>
              <a:buNone/>
              <a:defRPr/>
            </a:lvl2pPr>
            <a:lvl3pPr lvl="2" rtl="0">
              <a:spcBef>
                <a:spcPts val="0"/>
              </a:spcBef>
              <a:spcAft>
                <a:spcPts val="0"/>
              </a:spcAft>
              <a:buSzPts val="3800"/>
              <a:buNone/>
              <a:defRPr/>
            </a:lvl3pPr>
            <a:lvl4pPr lvl="3" rtl="0">
              <a:spcBef>
                <a:spcPts val="0"/>
              </a:spcBef>
              <a:spcAft>
                <a:spcPts val="0"/>
              </a:spcAft>
              <a:buSzPts val="3800"/>
              <a:buNone/>
              <a:defRPr/>
            </a:lvl4pPr>
            <a:lvl5pPr lvl="4" rtl="0">
              <a:spcBef>
                <a:spcPts val="0"/>
              </a:spcBef>
              <a:spcAft>
                <a:spcPts val="0"/>
              </a:spcAft>
              <a:buSzPts val="3800"/>
              <a:buNone/>
              <a:defRPr/>
            </a:lvl5pPr>
            <a:lvl6pPr lvl="5" rtl="0">
              <a:spcBef>
                <a:spcPts val="0"/>
              </a:spcBef>
              <a:spcAft>
                <a:spcPts val="0"/>
              </a:spcAft>
              <a:buSzPts val="3800"/>
              <a:buNone/>
              <a:defRPr/>
            </a:lvl6pPr>
            <a:lvl7pPr lvl="6" rtl="0">
              <a:spcBef>
                <a:spcPts val="0"/>
              </a:spcBef>
              <a:spcAft>
                <a:spcPts val="0"/>
              </a:spcAft>
              <a:buSzPts val="3800"/>
              <a:buNone/>
              <a:defRPr/>
            </a:lvl7pPr>
            <a:lvl8pPr lvl="7" rtl="0">
              <a:spcBef>
                <a:spcPts val="0"/>
              </a:spcBef>
              <a:spcAft>
                <a:spcPts val="0"/>
              </a:spcAft>
              <a:buSzPts val="3800"/>
              <a:buNone/>
              <a:defRPr/>
            </a:lvl8pPr>
            <a:lvl9pPr lvl="8" rtl="0">
              <a:spcBef>
                <a:spcPts val="0"/>
              </a:spcBef>
              <a:spcAft>
                <a:spcPts val="0"/>
              </a:spcAft>
              <a:buSzPts val="3800"/>
              <a:buNone/>
              <a:defRPr/>
            </a:lvl9pPr>
          </a:lstStyle>
          <a:p>
            <a:endParaRPr/>
          </a:p>
        </p:txBody>
      </p:sp>
      <p:sp>
        <p:nvSpPr>
          <p:cNvPr id="47" name="Google Shape;47;p5"/>
          <p:cNvSpPr txBox="1">
            <a:spLocks noGrp="1"/>
          </p:cNvSpPr>
          <p:nvPr>
            <p:ph type="body" idx="1"/>
          </p:nvPr>
        </p:nvSpPr>
        <p:spPr>
          <a:xfrm>
            <a:off x="502275" y="1183375"/>
            <a:ext cx="9518100" cy="4302900"/>
          </a:xfrm>
          <a:prstGeom prst="rect">
            <a:avLst/>
          </a:prstGeom>
        </p:spPr>
        <p:txBody>
          <a:bodyPr spcFirstLastPara="1" wrap="square" lIns="91425" tIns="91425" rIns="91425" bIns="91425" anchor="t" anchorCtr="0">
            <a:normAutofit/>
          </a:bodyPr>
          <a:lstStyle>
            <a:lvl1pPr marL="457200" lvl="0" indent="-274320" rtl="0">
              <a:lnSpc>
                <a:spcPct val="80000"/>
              </a:lnSpc>
              <a:spcBef>
                <a:spcPts val="0"/>
              </a:spcBef>
              <a:spcAft>
                <a:spcPts val="0"/>
              </a:spcAft>
              <a:buSzPts val="720"/>
              <a:buChar char="●"/>
              <a:defRPr sz="1420"/>
            </a:lvl1pPr>
            <a:lvl2pPr marL="914400" lvl="1" indent="-264160" rtl="0">
              <a:spcBef>
                <a:spcPts val="0"/>
              </a:spcBef>
              <a:spcAft>
                <a:spcPts val="0"/>
              </a:spcAft>
              <a:buSzPts val="560"/>
              <a:buChar char="○"/>
              <a:defRPr/>
            </a:lvl2pPr>
            <a:lvl3pPr marL="1371600" lvl="2" indent="-264160" rtl="0">
              <a:spcBef>
                <a:spcPts val="0"/>
              </a:spcBef>
              <a:spcAft>
                <a:spcPts val="0"/>
              </a:spcAft>
              <a:buSzPts val="560"/>
              <a:buChar char="■"/>
              <a:defRPr/>
            </a:lvl3pPr>
            <a:lvl4pPr marL="1828800" lvl="3" indent="-264160" rtl="0">
              <a:spcBef>
                <a:spcPts val="0"/>
              </a:spcBef>
              <a:spcAft>
                <a:spcPts val="0"/>
              </a:spcAft>
              <a:buSzPts val="560"/>
              <a:buChar char="●"/>
              <a:defRPr/>
            </a:lvl4pPr>
            <a:lvl5pPr marL="2286000" lvl="4" indent="-264160" rtl="0">
              <a:spcBef>
                <a:spcPts val="0"/>
              </a:spcBef>
              <a:spcAft>
                <a:spcPts val="0"/>
              </a:spcAft>
              <a:buSzPts val="560"/>
              <a:buChar char="○"/>
              <a:defRPr/>
            </a:lvl5pPr>
            <a:lvl6pPr marL="2743200" lvl="5" indent="-264160" rtl="0">
              <a:spcBef>
                <a:spcPts val="0"/>
              </a:spcBef>
              <a:spcAft>
                <a:spcPts val="0"/>
              </a:spcAft>
              <a:buSzPts val="560"/>
              <a:buChar char="■"/>
              <a:defRPr/>
            </a:lvl6pPr>
            <a:lvl7pPr marL="3200400" lvl="6" indent="-264160" rtl="0">
              <a:spcBef>
                <a:spcPts val="0"/>
              </a:spcBef>
              <a:spcAft>
                <a:spcPts val="0"/>
              </a:spcAft>
              <a:buSzPts val="560"/>
              <a:buChar char="●"/>
              <a:defRPr/>
            </a:lvl7pPr>
            <a:lvl8pPr marL="3657600" lvl="7" indent="-264159" rtl="0">
              <a:spcBef>
                <a:spcPts val="0"/>
              </a:spcBef>
              <a:spcAft>
                <a:spcPts val="0"/>
              </a:spcAft>
              <a:buSzPts val="560"/>
              <a:buChar char="○"/>
              <a:defRPr/>
            </a:lvl8pPr>
            <a:lvl9pPr marL="4114800" lvl="8" indent="-264159" rtl="0">
              <a:spcBef>
                <a:spcPts val="0"/>
              </a:spcBef>
              <a:spcAft>
                <a:spcPts val="0"/>
              </a:spcAft>
              <a:buSzPts val="560"/>
              <a:buChar char="■"/>
              <a:defRPr/>
            </a:lvl9pPr>
          </a:lstStyle>
          <a:p>
            <a:endParaRPr/>
          </a:p>
        </p:txBody>
      </p:sp>
      <p:sp>
        <p:nvSpPr>
          <p:cNvPr id="48" name="Google Shape;48;p5"/>
          <p:cNvSpPr txBox="1">
            <a:spLocks noGrp="1"/>
          </p:cNvSpPr>
          <p:nvPr>
            <p:ph type="body" idx="3"/>
          </p:nvPr>
        </p:nvSpPr>
        <p:spPr>
          <a:xfrm>
            <a:off x="502275" y="4865751"/>
            <a:ext cx="9963000" cy="1592100"/>
          </a:xfrm>
          <a:prstGeom prst="rect">
            <a:avLst/>
          </a:prstGeom>
        </p:spPr>
        <p:txBody>
          <a:bodyPr spcFirstLastPara="1" wrap="square" lIns="91425" tIns="91425" rIns="91425" bIns="91425" anchor="t" anchorCtr="0">
            <a:normAutofit/>
          </a:bodyPr>
          <a:lstStyle>
            <a:lvl1pPr marL="457200" lvl="0" indent="-355600" rtl="0">
              <a:spcBef>
                <a:spcPts val="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49" name="Google Shape;49;p5"/>
          <p:cNvSpPr/>
          <p:nvPr/>
        </p:nvSpPr>
        <p:spPr>
          <a:xfrm flipH="1">
            <a:off x="36714"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669735" flipH="1">
            <a:off x="8250999" y="-1130348"/>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742317" flipH="1">
            <a:off x="-588241" y="-623873"/>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flipH="1">
            <a:off x="8649416" y="6084477"/>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9766979" y="68846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306942" y="710410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5907883" flipH="1">
            <a:off x="-27380" y="6357437"/>
            <a:ext cx="1321965" cy="2446545"/>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flipH="1">
            <a:off x="9935339" y="5381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p:nvPr/>
        </p:nvSpPr>
        <p:spPr>
          <a:xfrm rot="8469795">
            <a:off x="5146820" y="6596633"/>
            <a:ext cx="2395076" cy="2162467"/>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txBox="1"/>
          <p:nvPr/>
        </p:nvSpPr>
        <p:spPr>
          <a:xfrm>
            <a:off x="3846000" y="7137725"/>
            <a:ext cx="30000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191919"/>
                </a:solidFill>
                <a:latin typeface="Montserrat"/>
                <a:ea typeface="Montserrat"/>
                <a:cs typeface="Montserrat"/>
                <a:sym typeface="Montserrat"/>
              </a:rPr>
              <a:t>This template was created by </a:t>
            </a:r>
            <a:r>
              <a:rPr lang="en" sz="1000" b="1">
                <a:solidFill>
                  <a:srgbClr val="191919"/>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endParaRPr sz="1000">
              <a:solidFill>
                <a:srgbClr val="191919"/>
              </a:solidFill>
              <a:latin typeface="Montserrat"/>
              <a:ea typeface="Montserrat"/>
              <a:cs typeface="Montserrat"/>
              <a:sym typeface="Montserrat"/>
            </a:endParaRPr>
          </a:p>
        </p:txBody>
      </p:sp>
      <p:sp>
        <p:nvSpPr>
          <p:cNvPr id="60" name="Google Shape;60;p6"/>
          <p:cNvSpPr txBox="1">
            <a:spLocks noGrp="1"/>
          </p:cNvSpPr>
          <p:nvPr>
            <p:ph type="title"/>
          </p:nvPr>
        </p:nvSpPr>
        <p:spPr>
          <a:xfrm>
            <a:off x="7505600" y="2942400"/>
            <a:ext cx="2841900" cy="1675200"/>
          </a:xfrm>
          <a:prstGeom prst="rect">
            <a:avLst/>
          </a:prstGeom>
        </p:spPr>
        <p:txBody>
          <a:bodyPr spcFirstLastPara="1" wrap="square" lIns="91425" tIns="91425" rIns="91425" bIns="91425" anchor="t" anchorCtr="0">
            <a:normAutofit/>
          </a:bodyPr>
          <a:lstStyle>
            <a:lvl1pPr lvl="0">
              <a:spcBef>
                <a:spcPts val="0"/>
              </a:spcBef>
              <a:spcAft>
                <a:spcPts val="0"/>
              </a:spcAft>
              <a:buSzPts val="3500"/>
              <a:buNone/>
              <a:defRPr sz="3200"/>
            </a:lvl1pPr>
            <a:lvl2pPr lvl="1">
              <a:spcBef>
                <a:spcPts val="0"/>
              </a:spcBef>
              <a:spcAft>
                <a:spcPts val="0"/>
              </a:spcAft>
              <a:buSzPts val="3800"/>
              <a:buNone/>
              <a:defRPr>
                <a:latin typeface="Montserrat"/>
                <a:ea typeface="Montserrat"/>
                <a:cs typeface="Montserrat"/>
                <a:sym typeface="Montserrat"/>
              </a:defRPr>
            </a:lvl2pPr>
            <a:lvl3pPr lvl="2">
              <a:spcBef>
                <a:spcPts val="0"/>
              </a:spcBef>
              <a:spcAft>
                <a:spcPts val="0"/>
              </a:spcAft>
              <a:buSzPts val="3800"/>
              <a:buNone/>
              <a:defRPr>
                <a:latin typeface="Montserrat"/>
                <a:ea typeface="Montserrat"/>
                <a:cs typeface="Montserrat"/>
                <a:sym typeface="Montserrat"/>
              </a:defRPr>
            </a:lvl3pPr>
            <a:lvl4pPr lvl="3">
              <a:spcBef>
                <a:spcPts val="0"/>
              </a:spcBef>
              <a:spcAft>
                <a:spcPts val="0"/>
              </a:spcAft>
              <a:buSzPts val="3800"/>
              <a:buNone/>
              <a:defRPr>
                <a:latin typeface="Montserrat"/>
                <a:ea typeface="Montserrat"/>
                <a:cs typeface="Montserrat"/>
                <a:sym typeface="Montserrat"/>
              </a:defRPr>
            </a:lvl4pPr>
            <a:lvl5pPr lvl="4">
              <a:spcBef>
                <a:spcPts val="0"/>
              </a:spcBef>
              <a:spcAft>
                <a:spcPts val="0"/>
              </a:spcAft>
              <a:buSzPts val="3800"/>
              <a:buNone/>
              <a:defRPr>
                <a:latin typeface="Montserrat"/>
                <a:ea typeface="Montserrat"/>
                <a:cs typeface="Montserrat"/>
                <a:sym typeface="Montserrat"/>
              </a:defRPr>
            </a:lvl5pPr>
            <a:lvl6pPr lvl="5">
              <a:spcBef>
                <a:spcPts val="0"/>
              </a:spcBef>
              <a:spcAft>
                <a:spcPts val="0"/>
              </a:spcAft>
              <a:buSzPts val="3800"/>
              <a:buNone/>
              <a:defRPr>
                <a:latin typeface="Montserrat"/>
                <a:ea typeface="Montserrat"/>
                <a:cs typeface="Montserrat"/>
                <a:sym typeface="Montserrat"/>
              </a:defRPr>
            </a:lvl6pPr>
            <a:lvl7pPr lvl="6">
              <a:spcBef>
                <a:spcPts val="0"/>
              </a:spcBef>
              <a:spcAft>
                <a:spcPts val="0"/>
              </a:spcAft>
              <a:buSzPts val="3800"/>
              <a:buNone/>
              <a:defRPr>
                <a:latin typeface="Montserrat"/>
                <a:ea typeface="Montserrat"/>
                <a:cs typeface="Montserrat"/>
                <a:sym typeface="Montserrat"/>
              </a:defRPr>
            </a:lvl7pPr>
            <a:lvl8pPr lvl="7">
              <a:spcBef>
                <a:spcPts val="0"/>
              </a:spcBef>
              <a:spcAft>
                <a:spcPts val="0"/>
              </a:spcAft>
              <a:buSzPts val="3800"/>
              <a:buNone/>
              <a:defRPr>
                <a:latin typeface="Montserrat"/>
                <a:ea typeface="Montserrat"/>
                <a:cs typeface="Montserrat"/>
                <a:sym typeface="Montserrat"/>
              </a:defRPr>
            </a:lvl8pPr>
            <a:lvl9pPr lvl="8">
              <a:spcBef>
                <a:spcPts val="0"/>
              </a:spcBef>
              <a:spcAft>
                <a:spcPts val="0"/>
              </a:spcAft>
              <a:buSzPts val="3800"/>
              <a:buNone/>
              <a:defRPr>
                <a:latin typeface="Montserrat"/>
                <a:ea typeface="Montserrat"/>
                <a:cs typeface="Montserrat"/>
                <a:sym typeface="Montserrat"/>
              </a:defRPr>
            </a:lvl9pPr>
          </a:lstStyle>
          <a:p>
            <a:endParaRPr/>
          </a:p>
        </p:txBody>
      </p:sp>
      <p:sp>
        <p:nvSpPr>
          <p:cNvPr id="61" name="Google Shape;61;p6"/>
          <p:cNvSpPr txBox="1">
            <a:spLocks noGrp="1"/>
          </p:cNvSpPr>
          <p:nvPr>
            <p:ph type="title" idx="2"/>
          </p:nvPr>
        </p:nvSpPr>
        <p:spPr>
          <a:xfrm>
            <a:off x="3915750" y="603504"/>
            <a:ext cx="2843700" cy="5901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200"/>
            </a:lvl1pPr>
            <a:lvl2pPr lvl="1" rtl="0">
              <a:spcBef>
                <a:spcPts val="0"/>
              </a:spcBef>
              <a:spcAft>
                <a:spcPts val="0"/>
              </a:spcAft>
              <a:buSzPts val="3800"/>
              <a:buNone/>
              <a:defRPr>
                <a:latin typeface="Montserrat"/>
                <a:ea typeface="Montserrat"/>
                <a:cs typeface="Montserrat"/>
                <a:sym typeface="Montserrat"/>
              </a:defRPr>
            </a:lvl2pPr>
            <a:lvl3pPr lvl="2" rtl="0">
              <a:spcBef>
                <a:spcPts val="0"/>
              </a:spcBef>
              <a:spcAft>
                <a:spcPts val="0"/>
              </a:spcAft>
              <a:buSzPts val="3800"/>
              <a:buNone/>
              <a:defRPr>
                <a:latin typeface="Montserrat"/>
                <a:ea typeface="Montserrat"/>
                <a:cs typeface="Montserrat"/>
                <a:sym typeface="Montserrat"/>
              </a:defRPr>
            </a:lvl3pPr>
            <a:lvl4pPr lvl="3" rtl="0">
              <a:spcBef>
                <a:spcPts val="0"/>
              </a:spcBef>
              <a:spcAft>
                <a:spcPts val="0"/>
              </a:spcAft>
              <a:buSzPts val="3800"/>
              <a:buNone/>
              <a:defRPr>
                <a:latin typeface="Montserrat"/>
                <a:ea typeface="Montserrat"/>
                <a:cs typeface="Montserrat"/>
                <a:sym typeface="Montserrat"/>
              </a:defRPr>
            </a:lvl4pPr>
            <a:lvl5pPr lvl="4" rtl="0">
              <a:spcBef>
                <a:spcPts val="0"/>
              </a:spcBef>
              <a:spcAft>
                <a:spcPts val="0"/>
              </a:spcAft>
              <a:buSzPts val="3800"/>
              <a:buNone/>
              <a:defRPr>
                <a:latin typeface="Montserrat"/>
                <a:ea typeface="Montserrat"/>
                <a:cs typeface="Montserrat"/>
                <a:sym typeface="Montserrat"/>
              </a:defRPr>
            </a:lvl5pPr>
            <a:lvl6pPr lvl="5" rtl="0">
              <a:spcBef>
                <a:spcPts val="0"/>
              </a:spcBef>
              <a:spcAft>
                <a:spcPts val="0"/>
              </a:spcAft>
              <a:buSzPts val="3800"/>
              <a:buNone/>
              <a:defRPr>
                <a:latin typeface="Montserrat"/>
                <a:ea typeface="Montserrat"/>
                <a:cs typeface="Montserrat"/>
                <a:sym typeface="Montserrat"/>
              </a:defRPr>
            </a:lvl6pPr>
            <a:lvl7pPr lvl="6" rtl="0">
              <a:spcBef>
                <a:spcPts val="0"/>
              </a:spcBef>
              <a:spcAft>
                <a:spcPts val="0"/>
              </a:spcAft>
              <a:buSzPts val="3800"/>
              <a:buNone/>
              <a:defRPr>
                <a:latin typeface="Montserrat"/>
                <a:ea typeface="Montserrat"/>
                <a:cs typeface="Montserrat"/>
                <a:sym typeface="Montserrat"/>
              </a:defRPr>
            </a:lvl7pPr>
            <a:lvl8pPr lvl="7" rtl="0">
              <a:spcBef>
                <a:spcPts val="0"/>
              </a:spcBef>
              <a:spcAft>
                <a:spcPts val="0"/>
              </a:spcAft>
              <a:buSzPts val="3800"/>
              <a:buNone/>
              <a:defRPr>
                <a:latin typeface="Montserrat"/>
                <a:ea typeface="Montserrat"/>
                <a:cs typeface="Montserrat"/>
                <a:sym typeface="Montserrat"/>
              </a:defRPr>
            </a:lvl8pPr>
            <a:lvl9pPr lvl="8" rtl="0">
              <a:spcBef>
                <a:spcPts val="0"/>
              </a:spcBef>
              <a:spcAft>
                <a:spcPts val="0"/>
              </a:spcAft>
              <a:buSzPts val="3800"/>
              <a:buNone/>
              <a:defRPr>
                <a:latin typeface="Montserrat"/>
                <a:ea typeface="Montserrat"/>
                <a:cs typeface="Montserrat"/>
                <a:sym typeface="Montserrat"/>
              </a:defRPr>
            </a:lvl9pPr>
          </a:lstStyle>
          <a:p>
            <a:endParaRPr/>
          </a:p>
        </p:txBody>
      </p:sp>
      <p:sp>
        <p:nvSpPr>
          <p:cNvPr id="62" name="Google Shape;62;p6"/>
          <p:cNvSpPr txBox="1">
            <a:spLocks noGrp="1"/>
          </p:cNvSpPr>
          <p:nvPr>
            <p:ph type="title" idx="3"/>
          </p:nvPr>
        </p:nvSpPr>
        <p:spPr>
          <a:xfrm>
            <a:off x="371200" y="1271016"/>
            <a:ext cx="2841900" cy="1231500"/>
          </a:xfrm>
          <a:prstGeom prst="rect">
            <a:avLst/>
          </a:prstGeom>
        </p:spPr>
        <p:txBody>
          <a:bodyPr spcFirstLastPara="1" wrap="square" lIns="91425" tIns="91425" rIns="91425" bIns="91425" anchor="t" anchorCtr="0">
            <a:normAutofit/>
          </a:bodyPr>
          <a:lstStyle>
            <a:lvl1pPr lvl="0" rtl="0">
              <a:spcBef>
                <a:spcPts val="0"/>
              </a:spcBef>
              <a:spcAft>
                <a:spcPts val="0"/>
              </a:spcAft>
              <a:buSzPts val="3500"/>
              <a:buNone/>
              <a:defRPr sz="3200"/>
            </a:lvl1pPr>
            <a:lvl2pPr lvl="1" rtl="0">
              <a:spcBef>
                <a:spcPts val="0"/>
              </a:spcBef>
              <a:spcAft>
                <a:spcPts val="0"/>
              </a:spcAft>
              <a:buSzPts val="3800"/>
              <a:buNone/>
              <a:defRPr>
                <a:latin typeface="Montserrat"/>
                <a:ea typeface="Montserrat"/>
                <a:cs typeface="Montserrat"/>
                <a:sym typeface="Montserrat"/>
              </a:defRPr>
            </a:lvl2pPr>
            <a:lvl3pPr lvl="2" rtl="0">
              <a:spcBef>
                <a:spcPts val="0"/>
              </a:spcBef>
              <a:spcAft>
                <a:spcPts val="0"/>
              </a:spcAft>
              <a:buSzPts val="3800"/>
              <a:buNone/>
              <a:defRPr>
                <a:latin typeface="Montserrat"/>
                <a:ea typeface="Montserrat"/>
                <a:cs typeface="Montserrat"/>
                <a:sym typeface="Montserrat"/>
              </a:defRPr>
            </a:lvl3pPr>
            <a:lvl4pPr lvl="3" rtl="0">
              <a:spcBef>
                <a:spcPts val="0"/>
              </a:spcBef>
              <a:spcAft>
                <a:spcPts val="0"/>
              </a:spcAft>
              <a:buSzPts val="3800"/>
              <a:buNone/>
              <a:defRPr>
                <a:latin typeface="Montserrat"/>
                <a:ea typeface="Montserrat"/>
                <a:cs typeface="Montserrat"/>
                <a:sym typeface="Montserrat"/>
              </a:defRPr>
            </a:lvl4pPr>
            <a:lvl5pPr lvl="4" rtl="0">
              <a:spcBef>
                <a:spcPts val="0"/>
              </a:spcBef>
              <a:spcAft>
                <a:spcPts val="0"/>
              </a:spcAft>
              <a:buSzPts val="3800"/>
              <a:buNone/>
              <a:defRPr>
                <a:latin typeface="Montserrat"/>
                <a:ea typeface="Montserrat"/>
                <a:cs typeface="Montserrat"/>
                <a:sym typeface="Montserrat"/>
              </a:defRPr>
            </a:lvl5pPr>
            <a:lvl6pPr lvl="5" rtl="0">
              <a:spcBef>
                <a:spcPts val="0"/>
              </a:spcBef>
              <a:spcAft>
                <a:spcPts val="0"/>
              </a:spcAft>
              <a:buSzPts val="3800"/>
              <a:buNone/>
              <a:defRPr>
                <a:latin typeface="Montserrat"/>
                <a:ea typeface="Montserrat"/>
                <a:cs typeface="Montserrat"/>
                <a:sym typeface="Montserrat"/>
              </a:defRPr>
            </a:lvl6pPr>
            <a:lvl7pPr lvl="6" rtl="0">
              <a:spcBef>
                <a:spcPts val="0"/>
              </a:spcBef>
              <a:spcAft>
                <a:spcPts val="0"/>
              </a:spcAft>
              <a:buSzPts val="3800"/>
              <a:buNone/>
              <a:defRPr>
                <a:latin typeface="Montserrat"/>
                <a:ea typeface="Montserrat"/>
                <a:cs typeface="Montserrat"/>
                <a:sym typeface="Montserrat"/>
              </a:defRPr>
            </a:lvl7pPr>
            <a:lvl8pPr lvl="7" rtl="0">
              <a:spcBef>
                <a:spcPts val="0"/>
              </a:spcBef>
              <a:spcAft>
                <a:spcPts val="0"/>
              </a:spcAft>
              <a:buSzPts val="3800"/>
              <a:buNone/>
              <a:defRPr>
                <a:latin typeface="Montserrat"/>
                <a:ea typeface="Montserrat"/>
                <a:cs typeface="Montserrat"/>
                <a:sym typeface="Montserrat"/>
              </a:defRPr>
            </a:lvl8pPr>
            <a:lvl9pPr lvl="8" rtl="0">
              <a:spcBef>
                <a:spcPts val="0"/>
              </a:spcBef>
              <a:spcAft>
                <a:spcPts val="0"/>
              </a:spcAft>
              <a:buSzPts val="3800"/>
              <a:buNone/>
              <a:defRPr>
                <a:latin typeface="Montserrat"/>
                <a:ea typeface="Montserrat"/>
                <a:cs typeface="Montserrat"/>
                <a:sym typeface="Montserrat"/>
              </a:defRPr>
            </a:lvl9pPr>
          </a:lstStyle>
          <a:p>
            <a:endParaRPr/>
          </a:p>
        </p:txBody>
      </p:sp>
      <p:sp>
        <p:nvSpPr>
          <p:cNvPr id="63" name="Google Shape;63;p6"/>
          <p:cNvSpPr/>
          <p:nvPr/>
        </p:nvSpPr>
        <p:spPr>
          <a:xfrm rot="-360959">
            <a:off x="8942505" y="-344032"/>
            <a:ext cx="2277537" cy="2976963"/>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2341322" flipH="1">
            <a:off x="4643403" y="-1365188"/>
            <a:ext cx="2709792" cy="2446565"/>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069163" y="76250"/>
            <a:ext cx="409447"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9583475" y="230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30525" y="230513"/>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rot="-4638192">
            <a:off x="-635992" y="-273993"/>
            <a:ext cx="3817069" cy="2960066"/>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rot="-4638192">
            <a:off x="8299233" y="4961607"/>
            <a:ext cx="3817069" cy="2960066"/>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rot="-1045097">
            <a:off x="-177777" y="5850347"/>
            <a:ext cx="1321975" cy="2446567"/>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105962" y="667720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2887050" y="6997138"/>
            <a:ext cx="409447"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364468" y="816630"/>
            <a:ext cx="3283500" cy="11109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7"/>
          <p:cNvSpPr txBox="1">
            <a:spLocks noGrp="1"/>
          </p:cNvSpPr>
          <p:nvPr>
            <p:ph type="body" idx="1"/>
          </p:nvPr>
        </p:nvSpPr>
        <p:spPr>
          <a:xfrm>
            <a:off x="364468" y="2042457"/>
            <a:ext cx="3283500" cy="4673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7"/>
          <p:cNvSpPr/>
          <p:nvPr/>
        </p:nvSpPr>
        <p:spPr>
          <a:xfrm>
            <a:off x="10206275"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5669735">
            <a:off x="-30341" y="-1130348"/>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742317">
            <a:off x="-441872" y="5827739"/>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rot="6892170">
            <a:off x="8449429" y="6084470"/>
            <a:ext cx="2709781" cy="2446573"/>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flipH="1">
            <a:off x="1229334" y="6994362"/>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flipH="1">
            <a:off x="10277598" y="343025"/>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rot="6998707">
            <a:off x="9433196" y="-752645"/>
            <a:ext cx="1321960" cy="2446566"/>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153400" y="5381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573245" y="661638"/>
            <a:ext cx="7445700" cy="60129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6" name="Google Shape;86;p8"/>
          <p:cNvSpPr/>
          <p:nvPr/>
        </p:nvSpPr>
        <p:spPr>
          <a:xfrm>
            <a:off x="10206275"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5669735">
            <a:off x="8453334" y="5533352"/>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742317">
            <a:off x="7269378" y="-623873"/>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10800000">
            <a:off x="-861026" y="6084477"/>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flipH="1">
            <a:off x="256546" y="68846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flipH="1">
            <a:off x="1936048" y="710410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rot="2556285">
            <a:off x="-549998" y="-237410"/>
            <a:ext cx="1321963" cy="2446536"/>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9145000" y="651413"/>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flipH="1">
            <a:off x="98596" y="300824"/>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310447" y="1812541"/>
            <a:ext cx="4729800" cy="2178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7" name="Google Shape;97;p9"/>
          <p:cNvSpPr txBox="1">
            <a:spLocks noGrp="1"/>
          </p:cNvSpPr>
          <p:nvPr>
            <p:ph type="subTitle" idx="1"/>
          </p:nvPr>
        </p:nvSpPr>
        <p:spPr>
          <a:xfrm>
            <a:off x="310447" y="4120005"/>
            <a:ext cx="4729800" cy="1815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8" name="Google Shape;98;p9"/>
          <p:cNvSpPr txBox="1">
            <a:spLocks noGrp="1"/>
          </p:cNvSpPr>
          <p:nvPr>
            <p:ph type="body" idx="2"/>
          </p:nvPr>
        </p:nvSpPr>
        <p:spPr>
          <a:xfrm>
            <a:off x="5775715" y="1064257"/>
            <a:ext cx="4486500" cy="5430900"/>
          </a:xfrm>
          <a:prstGeom prst="rect">
            <a:avLst/>
          </a:prstGeom>
        </p:spPr>
        <p:txBody>
          <a:bodyPr spcFirstLastPara="1" wrap="square" lIns="91425" tIns="91425" rIns="91425" bIns="91425" anchor="ctr" anchorCtr="0">
            <a:normAutofit/>
          </a:bodyPr>
          <a:lstStyle>
            <a:lvl1pPr marL="457200" lvl="0" indent="-355600">
              <a:spcBef>
                <a:spcPts val="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99" name="Google Shape;99;p9"/>
          <p:cNvSpPr/>
          <p:nvPr/>
        </p:nvSpPr>
        <p:spPr>
          <a:xfrm>
            <a:off x="10206275"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5669735">
            <a:off x="-30341" y="-1130348"/>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rot="-742317">
            <a:off x="-1408260" y="6100689"/>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rot="10800000">
            <a:off x="8187724" y="-202023"/>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flipH="1">
            <a:off x="9627259" y="783912"/>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flipH="1">
            <a:off x="562848" y="7180150"/>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rot="-5907883">
            <a:off x="9203602" y="6357437"/>
            <a:ext cx="1321965" cy="2446545"/>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153400" y="538175"/>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txBox="1">
            <a:spLocks noGrp="1"/>
          </p:cNvSpPr>
          <p:nvPr>
            <p:ph type="body" idx="1"/>
          </p:nvPr>
        </p:nvSpPr>
        <p:spPr>
          <a:xfrm>
            <a:off x="364468" y="6218168"/>
            <a:ext cx="7014300" cy="889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000"/>
              <a:buNone/>
              <a:defRPr/>
            </a:lvl1pPr>
          </a:lstStyle>
          <a:p>
            <a:endParaRPr/>
          </a:p>
        </p:txBody>
      </p:sp>
      <p:sp>
        <p:nvSpPr>
          <p:cNvPr id="109" name="Google Shape;109;p10"/>
          <p:cNvSpPr/>
          <p:nvPr/>
        </p:nvSpPr>
        <p:spPr>
          <a:xfrm rot="10800000">
            <a:off x="1408314" y="283056"/>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rot="5130265">
            <a:off x="-228676" y="-790969"/>
            <a:ext cx="2277529" cy="2976952"/>
          </a:xfrm>
          <a:custGeom>
            <a:avLst/>
            <a:gdLst/>
            <a:ahLst/>
            <a:cxnLst/>
            <a:rect l="l" t="t" r="r" b="b"/>
            <a:pathLst>
              <a:path w="13083" h="17101" extrusionOk="0">
                <a:moveTo>
                  <a:pt x="7696" y="6242"/>
                </a:moveTo>
                <a:lnTo>
                  <a:pt x="7653" y="6285"/>
                </a:lnTo>
                <a:lnTo>
                  <a:pt x="7610" y="6285"/>
                </a:lnTo>
                <a:lnTo>
                  <a:pt x="7696" y="6242"/>
                </a:lnTo>
                <a:close/>
                <a:moveTo>
                  <a:pt x="1112" y="0"/>
                </a:moveTo>
                <a:lnTo>
                  <a:pt x="941" y="43"/>
                </a:lnTo>
                <a:lnTo>
                  <a:pt x="813" y="129"/>
                </a:lnTo>
                <a:lnTo>
                  <a:pt x="685" y="214"/>
                </a:lnTo>
                <a:lnTo>
                  <a:pt x="642" y="385"/>
                </a:lnTo>
                <a:lnTo>
                  <a:pt x="343" y="1240"/>
                </a:lnTo>
                <a:lnTo>
                  <a:pt x="214" y="1668"/>
                </a:lnTo>
                <a:lnTo>
                  <a:pt x="86" y="2095"/>
                </a:lnTo>
                <a:lnTo>
                  <a:pt x="43" y="2523"/>
                </a:lnTo>
                <a:lnTo>
                  <a:pt x="1" y="2993"/>
                </a:lnTo>
                <a:lnTo>
                  <a:pt x="1" y="3420"/>
                </a:lnTo>
                <a:lnTo>
                  <a:pt x="43" y="3848"/>
                </a:lnTo>
                <a:lnTo>
                  <a:pt x="129" y="4233"/>
                </a:lnTo>
                <a:lnTo>
                  <a:pt x="257" y="4575"/>
                </a:lnTo>
                <a:lnTo>
                  <a:pt x="428" y="4917"/>
                </a:lnTo>
                <a:lnTo>
                  <a:pt x="599" y="5216"/>
                </a:lnTo>
                <a:lnTo>
                  <a:pt x="813" y="5515"/>
                </a:lnTo>
                <a:lnTo>
                  <a:pt x="1027" y="5814"/>
                </a:lnTo>
                <a:lnTo>
                  <a:pt x="1283" y="6071"/>
                </a:lnTo>
                <a:lnTo>
                  <a:pt x="1582" y="6285"/>
                </a:lnTo>
                <a:lnTo>
                  <a:pt x="1924" y="6541"/>
                </a:lnTo>
                <a:lnTo>
                  <a:pt x="2266" y="6755"/>
                </a:lnTo>
                <a:lnTo>
                  <a:pt x="2608" y="6926"/>
                </a:lnTo>
                <a:lnTo>
                  <a:pt x="2993" y="7097"/>
                </a:lnTo>
                <a:lnTo>
                  <a:pt x="3378" y="7225"/>
                </a:lnTo>
                <a:lnTo>
                  <a:pt x="3763" y="7353"/>
                </a:lnTo>
                <a:lnTo>
                  <a:pt x="4532" y="7482"/>
                </a:lnTo>
                <a:lnTo>
                  <a:pt x="5259" y="7567"/>
                </a:lnTo>
                <a:lnTo>
                  <a:pt x="5943" y="7610"/>
                </a:lnTo>
                <a:lnTo>
                  <a:pt x="6627" y="7567"/>
                </a:lnTo>
                <a:lnTo>
                  <a:pt x="6499" y="8208"/>
                </a:lnTo>
                <a:lnTo>
                  <a:pt x="6413" y="8850"/>
                </a:lnTo>
                <a:lnTo>
                  <a:pt x="6413" y="9491"/>
                </a:lnTo>
                <a:lnTo>
                  <a:pt x="6456" y="10132"/>
                </a:lnTo>
                <a:lnTo>
                  <a:pt x="6627" y="10902"/>
                </a:lnTo>
                <a:lnTo>
                  <a:pt x="6841" y="11671"/>
                </a:lnTo>
                <a:lnTo>
                  <a:pt x="7140" y="12441"/>
                </a:lnTo>
                <a:lnTo>
                  <a:pt x="7525" y="13125"/>
                </a:lnTo>
                <a:lnTo>
                  <a:pt x="7910" y="13766"/>
                </a:lnTo>
                <a:lnTo>
                  <a:pt x="8380" y="14322"/>
                </a:lnTo>
                <a:lnTo>
                  <a:pt x="8893" y="14878"/>
                </a:lnTo>
                <a:lnTo>
                  <a:pt x="9491" y="15348"/>
                </a:lnTo>
                <a:lnTo>
                  <a:pt x="10175" y="15861"/>
                </a:lnTo>
                <a:lnTo>
                  <a:pt x="10902" y="16331"/>
                </a:lnTo>
                <a:lnTo>
                  <a:pt x="11672" y="16716"/>
                </a:lnTo>
                <a:lnTo>
                  <a:pt x="12441" y="17058"/>
                </a:lnTo>
                <a:lnTo>
                  <a:pt x="12612" y="17101"/>
                </a:lnTo>
                <a:lnTo>
                  <a:pt x="12740" y="17058"/>
                </a:lnTo>
                <a:lnTo>
                  <a:pt x="12911" y="16972"/>
                </a:lnTo>
                <a:lnTo>
                  <a:pt x="13040" y="16844"/>
                </a:lnTo>
                <a:lnTo>
                  <a:pt x="13082" y="16716"/>
                </a:lnTo>
                <a:lnTo>
                  <a:pt x="13082" y="16502"/>
                </a:lnTo>
                <a:lnTo>
                  <a:pt x="13040" y="16331"/>
                </a:lnTo>
                <a:lnTo>
                  <a:pt x="12911" y="16203"/>
                </a:lnTo>
                <a:lnTo>
                  <a:pt x="12740" y="16075"/>
                </a:lnTo>
                <a:lnTo>
                  <a:pt x="12569" y="16032"/>
                </a:lnTo>
                <a:lnTo>
                  <a:pt x="12484" y="15989"/>
                </a:lnTo>
                <a:lnTo>
                  <a:pt x="12527" y="15989"/>
                </a:lnTo>
                <a:lnTo>
                  <a:pt x="12185" y="15861"/>
                </a:lnTo>
                <a:lnTo>
                  <a:pt x="11586" y="15562"/>
                </a:lnTo>
                <a:lnTo>
                  <a:pt x="10988" y="15177"/>
                </a:lnTo>
                <a:lnTo>
                  <a:pt x="10389" y="14792"/>
                </a:lnTo>
                <a:lnTo>
                  <a:pt x="10346" y="14749"/>
                </a:lnTo>
                <a:lnTo>
                  <a:pt x="10218" y="14664"/>
                </a:lnTo>
                <a:lnTo>
                  <a:pt x="9962" y="14450"/>
                </a:lnTo>
                <a:lnTo>
                  <a:pt x="9449" y="13980"/>
                </a:lnTo>
                <a:lnTo>
                  <a:pt x="8978" y="13467"/>
                </a:lnTo>
                <a:lnTo>
                  <a:pt x="8893" y="13339"/>
                </a:lnTo>
                <a:lnTo>
                  <a:pt x="8850" y="13253"/>
                </a:lnTo>
                <a:lnTo>
                  <a:pt x="8636" y="12997"/>
                </a:lnTo>
                <a:lnTo>
                  <a:pt x="8294" y="12398"/>
                </a:lnTo>
                <a:lnTo>
                  <a:pt x="7952" y="11800"/>
                </a:lnTo>
                <a:lnTo>
                  <a:pt x="7952" y="11757"/>
                </a:lnTo>
                <a:lnTo>
                  <a:pt x="7952" y="11714"/>
                </a:lnTo>
                <a:lnTo>
                  <a:pt x="7867" y="11586"/>
                </a:lnTo>
                <a:lnTo>
                  <a:pt x="7739" y="11201"/>
                </a:lnTo>
                <a:lnTo>
                  <a:pt x="7568" y="10474"/>
                </a:lnTo>
                <a:lnTo>
                  <a:pt x="7482" y="10132"/>
                </a:lnTo>
                <a:lnTo>
                  <a:pt x="7482" y="10090"/>
                </a:lnTo>
                <a:lnTo>
                  <a:pt x="7482" y="9919"/>
                </a:lnTo>
                <a:lnTo>
                  <a:pt x="7439" y="9192"/>
                </a:lnTo>
                <a:lnTo>
                  <a:pt x="7482" y="8465"/>
                </a:lnTo>
                <a:lnTo>
                  <a:pt x="7482" y="8379"/>
                </a:lnTo>
                <a:lnTo>
                  <a:pt x="7525" y="8208"/>
                </a:lnTo>
                <a:lnTo>
                  <a:pt x="7610" y="7866"/>
                </a:lnTo>
                <a:lnTo>
                  <a:pt x="7781" y="7353"/>
                </a:lnTo>
                <a:lnTo>
                  <a:pt x="8081" y="7225"/>
                </a:lnTo>
                <a:lnTo>
                  <a:pt x="8380" y="7054"/>
                </a:lnTo>
                <a:lnTo>
                  <a:pt x="8636" y="6883"/>
                </a:lnTo>
                <a:lnTo>
                  <a:pt x="8893" y="6712"/>
                </a:lnTo>
                <a:lnTo>
                  <a:pt x="9107" y="6456"/>
                </a:lnTo>
                <a:lnTo>
                  <a:pt x="9320" y="6199"/>
                </a:lnTo>
                <a:lnTo>
                  <a:pt x="9449" y="5900"/>
                </a:lnTo>
                <a:lnTo>
                  <a:pt x="9577" y="5601"/>
                </a:lnTo>
                <a:lnTo>
                  <a:pt x="9577" y="5387"/>
                </a:lnTo>
                <a:lnTo>
                  <a:pt x="9534" y="5216"/>
                </a:lnTo>
                <a:lnTo>
                  <a:pt x="9406" y="5045"/>
                </a:lnTo>
                <a:lnTo>
                  <a:pt x="9235" y="4959"/>
                </a:lnTo>
                <a:lnTo>
                  <a:pt x="9021" y="4917"/>
                </a:lnTo>
                <a:lnTo>
                  <a:pt x="8850" y="4917"/>
                </a:lnTo>
                <a:lnTo>
                  <a:pt x="8508" y="4959"/>
                </a:lnTo>
                <a:lnTo>
                  <a:pt x="8166" y="5088"/>
                </a:lnTo>
                <a:lnTo>
                  <a:pt x="7867" y="5301"/>
                </a:lnTo>
                <a:lnTo>
                  <a:pt x="7610" y="5558"/>
                </a:lnTo>
                <a:lnTo>
                  <a:pt x="7268" y="5985"/>
                </a:lnTo>
                <a:lnTo>
                  <a:pt x="7012" y="6498"/>
                </a:lnTo>
                <a:lnTo>
                  <a:pt x="6841" y="6498"/>
                </a:lnTo>
                <a:lnTo>
                  <a:pt x="6712" y="6541"/>
                </a:lnTo>
                <a:lnTo>
                  <a:pt x="6670" y="6541"/>
                </a:lnTo>
                <a:lnTo>
                  <a:pt x="6370" y="6584"/>
                </a:lnTo>
                <a:lnTo>
                  <a:pt x="5943" y="6584"/>
                </a:lnTo>
                <a:lnTo>
                  <a:pt x="5002" y="6541"/>
                </a:lnTo>
                <a:lnTo>
                  <a:pt x="4831" y="6498"/>
                </a:lnTo>
                <a:lnTo>
                  <a:pt x="4746" y="6498"/>
                </a:lnTo>
                <a:lnTo>
                  <a:pt x="4361" y="6413"/>
                </a:lnTo>
                <a:lnTo>
                  <a:pt x="3634" y="6242"/>
                </a:lnTo>
                <a:lnTo>
                  <a:pt x="3292" y="6114"/>
                </a:lnTo>
                <a:lnTo>
                  <a:pt x="3207" y="6114"/>
                </a:lnTo>
                <a:lnTo>
                  <a:pt x="3207" y="6071"/>
                </a:lnTo>
                <a:lnTo>
                  <a:pt x="3036" y="5985"/>
                </a:lnTo>
                <a:lnTo>
                  <a:pt x="2437" y="5686"/>
                </a:lnTo>
                <a:lnTo>
                  <a:pt x="2352" y="5601"/>
                </a:lnTo>
                <a:lnTo>
                  <a:pt x="2309" y="5558"/>
                </a:lnTo>
                <a:lnTo>
                  <a:pt x="2266" y="5558"/>
                </a:lnTo>
                <a:lnTo>
                  <a:pt x="2266" y="5515"/>
                </a:lnTo>
                <a:lnTo>
                  <a:pt x="2010" y="5344"/>
                </a:lnTo>
                <a:lnTo>
                  <a:pt x="1796" y="5130"/>
                </a:lnTo>
                <a:lnTo>
                  <a:pt x="1711" y="5002"/>
                </a:lnTo>
                <a:lnTo>
                  <a:pt x="1582" y="4874"/>
                </a:lnTo>
                <a:lnTo>
                  <a:pt x="1582" y="4831"/>
                </a:lnTo>
                <a:lnTo>
                  <a:pt x="1454" y="4703"/>
                </a:lnTo>
                <a:lnTo>
                  <a:pt x="1326" y="4404"/>
                </a:lnTo>
                <a:lnTo>
                  <a:pt x="1240" y="4275"/>
                </a:lnTo>
                <a:lnTo>
                  <a:pt x="1240" y="4233"/>
                </a:lnTo>
                <a:lnTo>
                  <a:pt x="1112" y="3891"/>
                </a:lnTo>
                <a:lnTo>
                  <a:pt x="1069" y="3720"/>
                </a:lnTo>
                <a:lnTo>
                  <a:pt x="1027" y="3549"/>
                </a:lnTo>
                <a:lnTo>
                  <a:pt x="1027" y="3506"/>
                </a:lnTo>
                <a:lnTo>
                  <a:pt x="1027" y="3378"/>
                </a:lnTo>
                <a:lnTo>
                  <a:pt x="1027" y="3164"/>
                </a:lnTo>
                <a:lnTo>
                  <a:pt x="1027" y="2694"/>
                </a:lnTo>
                <a:lnTo>
                  <a:pt x="1027" y="2651"/>
                </a:lnTo>
                <a:lnTo>
                  <a:pt x="1027" y="2608"/>
                </a:lnTo>
                <a:lnTo>
                  <a:pt x="1069" y="2608"/>
                </a:lnTo>
                <a:lnTo>
                  <a:pt x="1069" y="2394"/>
                </a:lnTo>
                <a:lnTo>
                  <a:pt x="1198" y="1924"/>
                </a:lnTo>
                <a:lnTo>
                  <a:pt x="1326" y="1497"/>
                </a:lnTo>
                <a:lnTo>
                  <a:pt x="1625" y="642"/>
                </a:lnTo>
                <a:lnTo>
                  <a:pt x="1625" y="556"/>
                </a:lnTo>
                <a:lnTo>
                  <a:pt x="1625" y="471"/>
                </a:lnTo>
                <a:lnTo>
                  <a:pt x="1582" y="257"/>
                </a:lnTo>
                <a:lnTo>
                  <a:pt x="1411" y="129"/>
                </a:lnTo>
                <a:lnTo>
                  <a:pt x="1240" y="43"/>
                </a:lnTo>
                <a:lnTo>
                  <a:pt x="1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0057683">
            <a:off x="-588241" y="5196457"/>
            <a:ext cx="3817050" cy="2960051"/>
          </a:xfrm>
          <a:custGeom>
            <a:avLst/>
            <a:gdLst/>
            <a:ahLst/>
            <a:cxnLst/>
            <a:rect l="l" t="t" r="r" b="b"/>
            <a:pathLst>
              <a:path w="20564" h="15947" extrusionOk="0">
                <a:moveTo>
                  <a:pt x="1539" y="941"/>
                </a:moveTo>
                <a:lnTo>
                  <a:pt x="1496" y="962"/>
                </a:lnTo>
                <a:lnTo>
                  <a:pt x="1496" y="962"/>
                </a:lnTo>
                <a:lnTo>
                  <a:pt x="1496" y="984"/>
                </a:lnTo>
                <a:lnTo>
                  <a:pt x="1539" y="941"/>
                </a:lnTo>
                <a:close/>
                <a:moveTo>
                  <a:pt x="1112" y="0"/>
                </a:moveTo>
                <a:lnTo>
                  <a:pt x="983" y="86"/>
                </a:lnTo>
                <a:lnTo>
                  <a:pt x="727" y="300"/>
                </a:lnTo>
                <a:lnTo>
                  <a:pt x="470" y="556"/>
                </a:lnTo>
                <a:lnTo>
                  <a:pt x="299" y="855"/>
                </a:lnTo>
                <a:lnTo>
                  <a:pt x="128" y="1155"/>
                </a:lnTo>
                <a:lnTo>
                  <a:pt x="43" y="1497"/>
                </a:lnTo>
                <a:lnTo>
                  <a:pt x="0" y="1839"/>
                </a:lnTo>
                <a:lnTo>
                  <a:pt x="0" y="2223"/>
                </a:lnTo>
                <a:lnTo>
                  <a:pt x="43" y="2565"/>
                </a:lnTo>
                <a:lnTo>
                  <a:pt x="128" y="2907"/>
                </a:lnTo>
                <a:lnTo>
                  <a:pt x="257" y="3207"/>
                </a:lnTo>
                <a:lnTo>
                  <a:pt x="428" y="3506"/>
                </a:lnTo>
                <a:lnTo>
                  <a:pt x="641" y="3762"/>
                </a:lnTo>
                <a:lnTo>
                  <a:pt x="941" y="4019"/>
                </a:lnTo>
                <a:lnTo>
                  <a:pt x="1325" y="4233"/>
                </a:lnTo>
                <a:lnTo>
                  <a:pt x="1668" y="4404"/>
                </a:lnTo>
                <a:lnTo>
                  <a:pt x="2052" y="4532"/>
                </a:lnTo>
                <a:lnTo>
                  <a:pt x="2480" y="4617"/>
                </a:lnTo>
                <a:lnTo>
                  <a:pt x="2907" y="4703"/>
                </a:lnTo>
                <a:lnTo>
                  <a:pt x="3762" y="4746"/>
                </a:lnTo>
                <a:lnTo>
                  <a:pt x="4318" y="4746"/>
                </a:lnTo>
                <a:lnTo>
                  <a:pt x="5515" y="4703"/>
                </a:lnTo>
                <a:lnTo>
                  <a:pt x="7311" y="4575"/>
                </a:lnTo>
                <a:lnTo>
                  <a:pt x="8208" y="4532"/>
                </a:lnTo>
                <a:lnTo>
                  <a:pt x="9106" y="4489"/>
                </a:lnTo>
                <a:lnTo>
                  <a:pt x="9534" y="4446"/>
                </a:lnTo>
                <a:lnTo>
                  <a:pt x="10047" y="4489"/>
                </a:lnTo>
                <a:lnTo>
                  <a:pt x="10603" y="4489"/>
                </a:lnTo>
                <a:lnTo>
                  <a:pt x="10902" y="4532"/>
                </a:lnTo>
                <a:lnTo>
                  <a:pt x="10987" y="4532"/>
                </a:lnTo>
                <a:lnTo>
                  <a:pt x="11158" y="4575"/>
                </a:lnTo>
                <a:lnTo>
                  <a:pt x="11800" y="4703"/>
                </a:lnTo>
                <a:lnTo>
                  <a:pt x="12441" y="4874"/>
                </a:lnTo>
                <a:lnTo>
                  <a:pt x="12740" y="5002"/>
                </a:lnTo>
                <a:lnTo>
                  <a:pt x="12911" y="5045"/>
                </a:lnTo>
                <a:lnTo>
                  <a:pt x="12997" y="5088"/>
                </a:lnTo>
                <a:lnTo>
                  <a:pt x="13552" y="5387"/>
                </a:lnTo>
                <a:lnTo>
                  <a:pt x="14065" y="5729"/>
                </a:lnTo>
                <a:lnTo>
                  <a:pt x="14108" y="5729"/>
                </a:lnTo>
                <a:lnTo>
                  <a:pt x="14108" y="5772"/>
                </a:lnTo>
                <a:lnTo>
                  <a:pt x="14151" y="5772"/>
                </a:lnTo>
                <a:lnTo>
                  <a:pt x="14236" y="5857"/>
                </a:lnTo>
                <a:lnTo>
                  <a:pt x="14493" y="6114"/>
                </a:lnTo>
                <a:lnTo>
                  <a:pt x="14707" y="6327"/>
                </a:lnTo>
                <a:lnTo>
                  <a:pt x="14792" y="6456"/>
                </a:lnTo>
                <a:lnTo>
                  <a:pt x="14792" y="6456"/>
                </a:lnTo>
                <a:lnTo>
                  <a:pt x="14792" y="6456"/>
                </a:lnTo>
                <a:lnTo>
                  <a:pt x="14878" y="6498"/>
                </a:lnTo>
                <a:lnTo>
                  <a:pt x="15049" y="6798"/>
                </a:lnTo>
                <a:lnTo>
                  <a:pt x="15220" y="7097"/>
                </a:lnTo>
                <a:lnTo>
                  <a:pt x="15305" y="7268"/>
                </a:lnTo>
                <a:lnTo>
                  <a:pt x="15348" y="7396"/>
                </a:lnTo>
                <a:lnTo>
                  <a:pt x="15519" y="7781"/>
                </a:lnTo>
                <a:lnTo>
                  <a:pt x="15690" y="8508"/>
                </a:lnTo>
                <a:lnTo>
                  <a:pt x="15861" y="9320"/>
                </a:lnTo>
                <a:lnTo>
                  <a:pt x="15861" y="9491"/>
                </a:lnTo>
                <a:lnTo>
                  <a:pt x="15861" y="9577"/>
                </a:lnTo>
                <a:lnTo>
                  <a:pt x="15904" y="9961"/>
                </a:lnTo>
                <a:lnTo>
                  <a:pt x="16032" y="10816"/>
                </a:lnTo>
                <a:lnTo>
                  <a:pt x="16160" y="11671"/>
                </a:lnTo>
                <a:lnTo>
                  <a:pt x="16331" y="12484"/>
                </a:lnTo>
                <a:lnTo>
                  <a:pt x="16417" y="12911"/>
                </a:lnTo>
                <a:lnTo>
                  <a:pt x="16588" y="13296"/>
                </a:lnTo>
                <a:lnTo>
                  <a:pt x="16759" y="13681"/>
                </a:lnTo>
                <a:lnTo>
                  <a:pt x="16972" y="14065"/>
                </a:lnTo>
                <a:lnTo>
                  <a:pt x="17186" y="14365"/>
                </a:lnTo>
                <a:lnTo>
                  <a:pt x="17400" y="14664"/>
                </a:lnTo>
                <a:lnTo>
                  <a:pt x="17657" y="14920"/>
                </a:lnTo>
                <a:lnTo>
                  <a:pt x="17956" y="15177"/>
                </a:lnTo>
                <a:lnTo>
                  <a:pt x="18255" y="15433"/>
                </a:lnTo>
                <a:lnTo>
                  <a:pt x="18597" y="15604"/>
                </a:lnTo>
                <a:lnTo>
                  <a:pt x="18939" y="15775"/>
                </a:lnTo>
                <a:lnTo>
                  <a:pt x="19324" y="15861"/>
                </a:lnTo>
                <a:lnTo>
                  <a:pt x="19623" y="15904"/>
                </a:lnTo>
                <a:lnTo>
                  <a:pt x="19965" y="15946"/>
                </a:lnTo>
                <a:lnTo>
                  <a:pt x="20051" y="15946"/>
                </a:lnTo>
                <a:lnTo>
                  <a:pt x="20264" y="15904"/>
                </a:lnTo>
                <a:lnTo>
                  <a:pt x="20435" y="15775"/>
                </a:lnTo>
                <a:lnTo>
                  <a:pt x="20521" y="15604"/>
                </a:lnTo>
                <a:lnTo>
                  <a:pt x="20564" y="15433"/>
                </a:lnTo>
                <a:lnTo>
                  <a:pt x="20521" y="15220"/>
                </a:lnTo>
                <a:lnTo>
                  <a:pt x="20435" y="15049"/>
                </a:lnTo>
                <a:lnTo>
                  <a:pt x="20264" y="14963"/>
                </a:lnTo>
                <a:lnTo>
                  <a:pt x="20093" y="14920"/>
                </a:lnTo>
                <a:lnTo>
                  <a:pt x="19751" y="14920"/>
                </a:lnTo>
                <a:lnTo>
                  <a:pt x="19666" y="14878"/>
                </a:lnTo>
                <a:lnTo>
                  <a:pt x="19538" y="14878"/>
                </a:lnTo>
                <a:lnTo>
                  <a:pt x="19238" y="14749"/>
                </a:lnTo>
                <a:lnTo>
                  <a:pt x="19153" y="14749"/>
                </a:lnTo>
                <a:lnTo>
                  <a:pt x="19025" y="14664"/>
                </a:lnTo>
                <a:lnTo>
                  <a:pt x="18725" y="14493"/>
                </a:lnTo>
                <a:lnTo>
                  <a:pt x="18640" y="14450"/>
                </a:lnTo>
                <a:lnTo>
                  <a:pt x="18640" y="14407"/>
                </a:lnTo>
                <a:lnTo>
                  <a:pt x="18597" y="14407"/>
                </a:lnTo>
                <a:lnTo>
                  <a:pt x="18554" y="14322"/>
                </a:lnTo>
                <a:lnTo>
                  <a:pt x="18298" y="14108"/>
                </a:lnTo>
                <a:lnTo>
                  <a:pt x="18084" y="13852"/>
                </a:lnTo>
                <a:lnTo>
                  <a:pt x="18041" y="13809"/>
                </a:lnTo>
                <a:lnTo>
                  <a:pt x="18041" y="13830"/>
                </a:lnTo>
                <a:lnTo>
                  <a:pt x="18041" y="13830"/>
                </a:lnTo>
                <a:lnTo>
                  <a:pt x="17999" y="13809"/>
                </a:lnTo>
                <a:lnTo>
                  <a:pt x="17913" y="13681"/>
                </a:lnTo>
                <a:lnTo>
                  <a:pt x="17742" y="13339"/>
                </a:lnTo>
                <a:lnTo>
                  <a:pt x="17571" y="13039"/>
                </a:lnTo>
                <a:lnTo>
                  <a:pt x="17571" y="12997"/>
                </a:lnTo>
                <a:lnTo>
                  <a:pt x="17528" y="12954"/>
                </a:lnTo>
                <a:lnTo>
                  <a:pt x="17485" y="12740"/>
                </a:lnTo>
                <a:lnTo>
                  <a:pt x="17229" y="11971"/>
                </a:lnTo>
                <a:lnTo>
                  <a:pt x="17101" y="11201"/>
                </a:lnTo>
                <a:lnTo>
                  <a:pt x="17058" y="10987"/>
                </a:lnTo>
                <a:lnTo>
                  <a:pt x="17058" y="10945"/>
                </a:lnTo>
                <a:lnTo>
                  <a:pt x="17058" y="10902"/>
                </a:lnTo>
                <a:lnTo>
                  <a:pt x="17015" y="10474"/>
                </a:lnTo>
                <a:lnTo>
                  <a:pt x="16930" y="9662"/>
                </a:lnTo>
                <a:lnTo>
                  <a:pt x="16801" y="8850"/>
                </a:lnTo>
                <a:lnTo>
                  <a:pt x="16630" y="8037"/>
                </a:lnTo>
                <a:lnTo>
                  <a:pt x="16417" y="7311"/>
                </a:lnTo>
                <a:lnTo>
                  <a:pt x="16117" y="6627"/>
                </a:lnTo>
                <a:lnTo>
                  <a:pt x="15946" y="6285"/>
                </a:lnTo>
                <a:lnTo>
                  <a:pt x="15733" y="5985"/>
                </a:lnTo>
                <a:lnTo>
                  <a:pt x="15476" y="5686"/>
                </a:lnTo>
                <a:lnTo>
                  <a:pt x="15220" y="5387"/>
                </a:lnTo>
                <a:lnTo>
                  <a:pt x="14707" y="4917"/>
                </a:lnTo>
                <a:lnTo>
                  <a:pt x="14151" y="4532"/>
                </a:lnTo>
                <a:lnTo>
                  <a:pt x="13552" y="4233"/>
                </a:lnTo>
                <a:lnTo>
                  <a:pt x="12911" y="3976"/>
                </a:lnTo>
                <a:lnTo>
                  <a:pt x="12270" y="3762"/>
                </a:lnTo>
                <a:lnTo>
                  <a:pt x="11586" y="3634"/>
                </a:lnTo>
                <a:lnTo>
                  <a:pt x="10945" y="3506"/>
                </a:lnTo>
                <a:lnTo>
                  <a:pt x="10261" y="3463"/>
                </a:lnTo>
                <a:lnTo>
                  <a:pt x="9491" y="3420"/>
                </a:lnTo>
                <a:lnTo>
                  <a:pt x="8166" y="3463"/>
                </a:lnTo>
                <a:lnTo>
                  <a:pt x="6883" y="3591"/>
                </a:lnTo>
                <a:lnTo>
                  <a:pt x="5601" y="3677"/>
                </a:lnTo>
                <a:lnTo>
                  <a:pt x="4318" y="3720"/>
                </a:lnTo>
                <a:lnTo>
                  <a:pt x="3463" y="3720"/>
                </a:lnTo>
                <a:lnTo>
                  <a:pt x="3078" y="3677"/>
                </a:lnTo>
                <a:lnTo>
                  <a:pt x="2907" y="3677"/>
                </a:lnTo>
                <a:lnTo>
                  <a:pt x="2779" y="3634"/>
                </a:lnTo>
                <a:lnTo>
                  <a:pt x="2437" y="3591"/>
                </a:lnTo>
                <a:lnTo>
                  <a:pt x="2095" y="3463"/>
                </a:lnTo>
                <a:lnTo>
                  <a:pt x="1924" y="3420"/>
                </a:lnTo>
                <a:lnTo>
                  <a:pt x="1881" y="3378"/>
                </a:lnTo>
                <a:lnTo>
                  <a:pt x="1582" y="3207"/>
                </a:lnTo>
                <a:lnTo>
                  <a:pt x="1496" y="3164"/>
                </a:lnTo>
                <a:lnTo>
                  <a:pt x="1368" y="3078"/>
                </a:lnTo>
                <a:lnTo>
                  <a:pt x="1283" y="2950"/>
                </a:lnTo>
                <a:lnTo>
                  <a:pt x="1283" y="2993"/>
                </a:lnTo>
                <a:lnTo>
                  <a:pt x="1240" y="2907"/>
                </a:lnTo>
                <a:lnTo>
                  <a:pt x="1112" y="2694"/>
                </a:lnTo>
                <a:lnTo>
                  <a:pt x="1112" y="2651"/>
                </a:lnTo>
                <a:lnTo>
                  <a:pt x="1069" y="2523"/>
                </a:lnTo>
                <a:lnTo>
                  <a:pt x="1026" y="2394"/>
                </a:lnTo>
                <a:lnTo>
                  <a:pt x="1026" y="2309"/>
                </a:lnTo>
                <a:lnTo>
                  <a:pt x="983" y="2052"/>
                </a:lnTo>
                <a:lnTo>
                  <a:pt x="1026" y="1924"/>
                </a:lnTo>
                <a:lnTo>
                  <a:pt x="1026" y="1881"/>
                </a:lnTo>
                <a:lnTo>
                  <a:pt x="1069" y="1625"/>
                </a:lnTo>
                <a:lnTo>
                  <a:pt x="1112" y="1497"/>
                </a:lnTo>
                <a:lnTo>
                  <a:pt x="1112" y="1454"/>
                </a:lnTo>
                <a:lnTo>
                  <a:pt x="1283" y="1197"/>
                </a:lnTo>
                <a:lnTo>
                  <a:pt x="1325" y="1155"/>
                </a:lnTo>
                <a:lnTo>
                  <a:pt x="1368" y="1069"/>
                </a:lnTo>
                <a:lnTo>
                  <a:pt x="1496" y="984"/>
                </a:lnTo>
                <a:lnTo>
                  <a:pt x="1454" y="984"/>
                </a:lnTo>
                <a:lnTo>
                  <a:pt x="1496" y="962"/>
                </a:lnTo>
                <a:lnTo>
                  <a:pt x="1496" y="962"/>
                </a:lnTo>
                <a:lnTo>
                  <a:pt x="1496" y="941"/>
                </a:lnTo>
                <a:lnTo>
                  <a:pt x="1539" y="941"/>
                </a:lnTo>
                <a:lnTo>
                  <a:pt x="1668" y="813"/>
                </a:lnTo>
                <a:lnTo>
                  <a:pt x="1753" y="642"/>
                </a:lnTo>
                <a:lnTo>
                  <a:pt x="1753" y="428"/>
                </a:lnTo>
                <a:lnTo>
                  <a:pt x="1710" y="257"/>
                </a:lnTo>
                <a:lnTo>
                  <a:pt x="1625" y="129"/>
                </a:lnTo>
                <a:lnTo>
                  <a:pt x="1496" y="86"/>
                </a:lnTo>
                <a:lnTo>
                  <a:pt x="13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8649416" y="-998418"/>
            <a:ext cx="2709797" cy="2446576"/>
          </a:xfrm>
          <a:custGeom>
            <a:avLst/>
            <a:gdLst/>
            <a:ahLst/>
            <a:cxnLst/>
            <a:rect l="l" t="t" r="r" b="b"/>
            <a:pathLst>
              <a:path w="13639" h="12314" extrusionOk="0">
                <a:moveTo>
                  <a:pt x="342" y="1"/>
                </a:moveTo>
                <a:lnTo>
                  <a:pt x="171" y="86"/>
                </a:lnTo>
                <a:lnTo>
                  <a:pt x="43" y="257"/>
                </a:lnTo>
                <a:lnTo>
                  <a:pt x="0" y="428"/>
                </a:lnTo>
                <a:lnTo>
                  <a:pt x="0" y="642"/>
                </a:lnTo>
                <a:lnTo>
                  <a:pt x="171" y="1540"/>
                </a:lnTo>
                <a:lnTo>
                  <a:pt x="385" y="2438"/>
                </a:lnTo>
                <a:lnTo>
                  <a:pt x="642" y="3335"/>
                </a:lnTo>
                <a:lnTo>
                  <a:pt x="984" y="4190"/>
                </a:lnTo>
                <a:lnTo>
                  <a:pt x="1411" y="5003"/>
                </a:lnTo>
                <a:lnTo>
                  <a:pt x="1839" y="5815"/>
                </a:lnTo>
                <a:lnTo>
                  <a:pt x="2352" y="6584"/>
                </a:lnTo>
                <a:lnTo>
                  <a:pt x="2908" y="7311"/>
                </a:lnTo>
                <a:lnTo>
                  <a:pt x="3506" y="7995"/>
                </a:lnTo>
                <a:lnTo>
                  <a:pt x="4147" y="8679"/>
                </a:lnTo>
                <a:lnTo>
                  <a:pt x="4874" y="9278"/>
                </a:lnTo>
                <a:lnTo>
                  <a:pt x="5601" y="9834"/>
                </a:lnTo>
                <a:lnTo>
                  <a:pt x="6413" y="10347"/>
                </a:lnTo>
                <a:lnTo>
                  <a:pt x="7225" y="10817"/>
                </a:lnTo>
                <a:lnTo>
                  <a:pt x="8080" y="11202"/>
                </a:lnTo>
                <a:lnTo>
                  <a:pt x="8978" y="11544"/>
                </a:lnTo>
                <a:lnTo>
                  <a:pt x="9876" y="11843"/>
                </a:lnTo>
                <a:lnTo>
                  <a:pt x="10774" y="12057"/>
                </a:lnTo>
                <a:lnTo>
                  <a:pt x="11714" y="12228"/>
                </a:lnTo>
                <a:lnTo>
                  <a:pt x="12655" y="12313"/>
                </a:lnTo>
                <a:lnTo>
                  <a:pt x="13125" y="12313"/>
                </a:lnTo>
                <a:lnTo>
                  <a:pt x="13339" y="12270"/>
                </a:lnTo>
                <a:lnTo>
                  <a:pt x="13510" y="12185"/>
                </a:lnTo>
                <a:lnTo>
                  <a:pt x="13595" y="12014"/>
                </a:lnTo>
                <a:lnTo>
                  <a:pt x="13638" y="11800"/>
                </a:lnTo>
                <a:lnTo>
                  <a:pt x="13595" y="11629"/>
                </a:lnTo>
                <a:lnTo>
                  <a:pt x="13510" y="11458"/>
                </a:lnTo>
                <a:lnTo>
                  <a:pt x="13339" y="11330"/>
                </a:lnTo>
                <a:lnTo>
                  <a:pt x="13125" y="11287"/>
                </a:lnTo>
                <a:lnTo>
                  <a:pt x="12227" y="11244"/>
                </a:lnTo>
                <a:lnTo>
                  <a:pt x="11800" y="11202"/>
                </a:lnTo>
                <a:lnTo>
                  <a:pt x="11757" y="11202"/>
                </a:lnTo>
                <a:lnTo>
                  <a:pt x="11672" y="11159"/>
                </a:lnTo>
                <a:lnTo>
                  <a:pt x="11415" y="11159"/>
                </a:lnTo>
                <a:lnTo>
                  <a:pt x="10560" y="10945"/>
                </a:lnTo>
                <a:lnTo>
                  <a:pt x="9662" y="10731"/>
                </a:lnTo>
                <a:lnTo>
                  <a:pt x="8807" y="10432"/>
                </a:lnTo>
                <a:lnTo>
                  <a:pt x="8636" y="10347"/>
                </a:lnTo>
                <a:lnTo>
                  <a:pt x="8508" y="10304"/>
                </a:lnTo>
                <a:lnTo>
                  <a:pt x="8465" y="10261"/>
                </a:lnTo>
                <a:lnTo>
                  <a:pt x="8080" y="10090"/>
                </a:lnTo>
                <a:lnTo>
                  <a:pt x="7268" y="9663"/>
                </a:lnTo>
                <a:lnTo>
                  <a:pt x="6499" y="9192"/>
                </a:lnTo>
                <a:lnTo>
                  <a:pt x="5772" y="8679"/>
                </a:lnTo>
                <a:lnTo>
                  <a:pt x="5729" y="8679"/>
                </a:lnTo>
                <a:lnTo>
                  <a:pt x="5686" y="8637"/>
                </a:lnTo>
                <a:lnTo>
                  <a:pt x="5473" y="8466"/>
                </a:lnTo>
                <a:lnTo>
                  <a:pt x="5131" y="8166"/>
                </a:lnTo>
                <a:lnTo>
                  <a:pt x="4489" y="7568"/>
                </a:lnTo>
                <a:lnTo>
                  <a:pt x="3891" y="6926"/>
                </a:lnTo>
                <a:lnTo>
                  <a:pt x="3634" y="6584"/>
                </a:lnTo>
                <a:lnTo>
                  <a:pt x="3549" y="6499"/>
                </a:lnTo>
                <a:lnTo>
                  <a:pt x="3549" y="6456"/>
                </a:lnTo>
                <a:lnTo>
                  <a:pt x="3421" y="6328"/>
                </a:lnTo>
                <a:lnTo>
                  <a:pt x="2908" y="5601"/>
                </a:lnTo>
                <a:lnTo>
                  <a:pt x="2480" y="4832"/>
                </a:lnTo>
                <a:lnTo>
                  <a:pt x="2052" y="4062"/>
                </a:lnTo>
                <a:lnTo>
                  <a:pt x="1881" y="3635"/>
                </a:lnTo>
                <a:lnTo>
                  <a:pt x="1839" y="3549"/>
                </a:lnTo>
                <a:lnTo>
                  <a:pt x="1753" y="3335"/>
                </a:lnTo>
                <a:lnTo>
                  <a:pt x="1454" y="2523"/>
                </a:lnTo>
                <a:lnTo>
                  <a:pt x="1240" y="1668"/>
                </a:lnTo>
                <a:lnTo>
                  <a:pt x="1069" y="813"/>
                </a:lnTo>
                <a:lnTo>
                  <a:pt x="984" y="386"/>
                </a:lnTo>
                <a:lnTo>
                  <a:pt x="941" y="300"/>
                </a:lnTo>
                <a:lnTo>
                  <a:pt x="898" y="215"/>
                </a:lnTo>
                <a:lnTo>
                  <a:pt x="770" y="86"/>
                </a:lnTo>
                <a:lnTo>
                  <a:pt x="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10800000" flipH="1">
            <a:off x="9766979" y="173313"/>
            <a:ext cx="474661" cy="47469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rot="10800000" flipH="1">
            <a:off x="8306942" y="173318"/>
            <a:ext cx="255197" cy="255217"/>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0"/>
          <p:cNvSpPr/>
          <p:nvPr/>
        </p:nvSpPr>
        <p:spPr>
          <a:xfrm rot="-7652877">
            <a:off x="9479087" y="5566443"/>
            <a:ext cx="1321958" cy="2446537"/>
          </a:xfrm>
          <a:custGeom>
            <a:avLst/>
            <a:gdLst/>
            <a:ahLst/>
            <a:cxnLst/>
            <a:rect l="l" t="t" r="r" b="b"/>
            <a:pathLst>
              <a:path w="6884" h="12740" extrusionOk="0">
                <a:moveTo>
                  <a:pt x="3421" y="1283"/>
                </a:moveTo>
                <a:lnTo>
                  <a:pt x="3464" y="1325"/>
                </a:lnTo>
                <a:lnTo>
                  <a:pt x="3506" y="1325"/>
                </a:lnTo>
                <a:lnTo>
                  <a:pt x="3421" y="1283"/>
                </a:lnTo>
                <a:close/>
                <a:moveTo>
                  <a:pt x="2053" y="0"/>
                </a:moveTo>
                <a:lnTo>
                  <a:pt x="1625" y="43"/>
                </a:lnTo>
                <a:lnTo>
                  <a:pt x="1198" y="86"/>
                </a:lnTo>
                <a:lnTo>
                  <a:pt x="813" y="171"/>
                </a:lnTo>
                <a:lnTo>
                  <a:pt x="386" y="299"/>
                </a:lnTo>
                <a:lnTo>
                  <a:pt x="215" y="385"/>
                </a:lnTo>
                <a:lnTo>
                  <a:pt x="86" y="556"/>
                </a:lnTo>
                <a:lnTo>
                  <a:pt x="1" y="727"/>
                </a:lnTo>
                <a:lnTo>
                  <a:pt x="44" y="941"/>
                </a:lnTo>
                <a:lnTo>
                  <a:pt x="129" y="1069"/>
                </a:lnTo>
                <a:lnTo>
                  <a:pt x="215" y="1197"/>
                </a:lnTo>
                <a:lnTo>
                  <a:pt x="386" y="1283"/>
                </a:lnTo>
                <a:lnTo>
                  <a:pt x="514" y="1325"/>
                </a:lnTo>
                <a:lnTo>
                  <a:pt x="685" y="1283"/>
                </a:lnTo>
                <a:lnTo>
                  <a:pt x="1241" y="1112"/>
                </a:lnTo>
                <a:lnTo>
                  <a:pt x="1497" y="1069"/>
                </a:lnTo>
                <a:lnTo>
                  <a:pt x="1583" y="1069"/>
                </a:lnTo>
                <a:lnTo>
                  <a:pt x="1711" y="1026"/>
                </a:lnTo>
                <a:lnTo>
                  <a:pt x="2309" y="1026"/>
                </a:lnTo>
                <a:lnTo>
                  <a:pt x="2566" y="1069"/>
                </a:lnTo>
                <a:lnTo>
                  <a:pt x="2651" y="1069"/>
                </a:lnTo>
                <a:lnTo>
                  <a:pt x="2822" y="1112"/>
                </a:lnTo>
                <a:lnTo>
                  <a:pt x="3378" y="1240"/>
                </a:lnTo>
                <a:lnTo>
                  <a:pt x="3506" y="1325"/>
                </a:lnTo>
                <a:lnTo>
                  <a:pt x="3549" y="1325"/>
                </a:lnTo>
                <a:lnTo>
                  <a:pt x="3806" y="1454"/>
                </a:lnTo>
                <a:lnTo>
                  <a:pt x="4062" y="1625"/>
                </a:lnTo>
                <a:lnTo>
                  <a:pt x="4148" y="1667"/>
                </a:lnTo>
                <a:lnTo>
                  <a:pt x="4148" y="1710"/>
                </a:lnTo>
                <a:lnTo>
                  <a:pt x="4190" y="1710"/>
                </a:lnTo>
                <a:lnTo>
                  <a:pt x="4618" y="2138"/>
                </a:lnTo>
                <a:lnTo>
                  <a:pt x="4703" y="2223"/>
                </a:lnTo>
                <a:lnTo>
                  <a:pt x="4874" y="2480"/>
                </a:lnTo>
                <a:lnTo>
                  <a:pt x="5131" y="2907"/>
                </a:lnTo>
                <a:lnTo>
                  <a:pt x="5131" y="2993"/>
                </a:lnTo>
                <a:lnTo>
                  <a:pt x="5174" y="3121"/>
                </a:lnTo>
                <a:lnTo>
                  <a:pt x="5259" y="3377"/>
                </a:lnTo>
                <a:lnTo>
                  <a:pt x="5345" y="3634"/>
                </a:lnTo>
                <a:lnTo>
                  <a:pt x="5345" y="3719"/>
                </a:lnTo>
                <a:lnTo>
                  <a:pt x="5345" y="3805"/>
                </a:lnTo>
                <a:lnTo>
                  <a:pt x="5345" y="4361"/>
                </a:lnTo>
                <a:lnTo>
                  <a:pt x="5345" y="4403"/>
                </a:lnTo>
                <a:lnTo>
                  <a:pt x="5345" y="4446"/>
                </a:lnTo>
                <a:lnTo>
                  <a:pt x="5302" y="4489"/>
                </a:lnTo>
                <a:lnTo>
                  <a:pt x="5259" y="4788"/>
                </a:lnTo>
                <a:lnTo>
                  <a:pt x="5174" y="5002"/>
                </a:lnTo>
                <a:lnTo>
                  <a:pt x="5174" y="5045"/>
                </a:lnTo>
                <a:lnTo>
                  <a:pt x="5131" y="5173"/>
                </a:lnTo>
                <a:lnTo>
                  <a:pt x="4832" y="5600"/>
                </a:lnTo>
                <a:lnTo>
                  <a:pt x="4832" y="5643"/>
                </a:lnTo>
                <a:lnTo>
                  <a:pt x="4789" y="5643"/>
                </a:lnTo>
                <a:lnTo>
                  <a:pt x="4703" y="5771"/>
                </a:lnTo>
                <a:lnTo>
                  <a:pt x="4490" y="5985"/>
                </a:lnTo>
                <a:lnTo>
                  <a:pt x="4404" y="6071"/>
                </a:lnTo>
                <a:lnTo>
                  <a:pt x="4019" y="6156"/>
                </a:lnTo>
                <a:lnTo>
                  <a:pt x="3635" y="6284"/>
                </a:lnTo>
                <a:lnTo>
                  <a:pt x="2951" y="6626"/>
                </a:lnTo>
                <a:lnTo>
                  <a:pt x="2822" y="6755"/>
                </a:lnTo>
                <a:lnTo>
                  <a:pt x="2737" y="6883"/>
                </a:lnTo>
                <a:lnTo>
                  <a:pt x="2694" y="7054"/>
                </a:lnTo>
                <a:lnTo>
                  <a:pt x="2737" y="7225"/>
                </a:lnTo>
                <a:lnTo>
                  <a:pt x="2780" y="7353"/>
                </a:lnTo>
                <a:lnTo>
                  <a:pt x="2908" y="7481"/>
                </a:lnTo>
                <a:lnTo>
                  <a:pt x="3036" y="7567"/>
                </a:lnTo>
                <a:lnTo>
                  <a:pt x="3164" y="7610"/>
                </a:lnTo>
                <a:lnTo>
                  <a:pt x="3207" y="7610"/>
                </a:lnTo>
                <a:lnTo>
                  <a:pt x="3635" y="7524"/>
                </a:lnTo>
                <a:lnTo>
                  <a:pt x="4062" y="7396"/>
                </a:lnTo>
                <a:lnTo>
                  <a:pt x="4447" y="7268"/>
                </a:lnTo>
                <a:lnTo>
                  <a:pt x="4789" y="7054"/>
                </a:lnTo>
                <a:lnTo>
                  <a:pt x="5131" y="7054"/>
                </a:lnTo>
                <a:lnTo>
                  <a:pt x="5345" y="7097"/>
                </a:lnTo>
                <a:lnTo>
                  <a:pt x="5387" y="7097"/>
                </a:lnTo>
                <a:lnTo>
                  <a:pt x="5430" y="7139"/>
                </a:lnTo>
                <a:lnTo>
                  <a:pt x="5558" y="7225"/>
                </a:lnTo>
                <a:lnTo>
                  <a:pt x="5687" y="7310"/>
                </a:lnTo>
                <a:lnTo>
                  <a:pt x="5687" y="7353"/>
                </a:lnTo>
                <a:lnTo>
                  <a:pt x="5772" y="7524"/>
                </a:lnTo>
                <a:lnTo>
                  <a:pt x="5815" y="7652"/>
                </a:lnTo>
                <a:lnTo>
                  <a:pt x="5858" y="7738"/>
                </a:lnTo>
                <a:lnTo>
                  <a:pt x="5858" y="7823"/>
                </a:lnTo>
                <a:lnTo>
                  <a:pt x="5858" y="8294"/>
                </a:lnTo>
                <a:lnTo>
                  <a:pt x="5858" y="8422"/>
                </a:lnTo>
                <a:lnTo>
                  <a:pt x="5772" y="8636"/>
                </a:lnTo>
                <a:lnTo>
                  <a:pt x="5644" y="9106"/>
                </a:lnTo>
                <a:lnTo>
                  <a:pt x="5601" y="9191"/>
                </a:lnTo>
                <a:lnTo>
                  <a:pt x="5473" y="9405"/>
                </a:lnTo>
                <a:lnTo>
                  <a:pt x="5259" y="9833"/>
                </a:lnTo>
                <a:lnTo>
                  <a:pt x="5131" y="10004"/>
                </a:lnTo>
                <a:lnTo>
                  <a:pt x="5088" y="10047"/>
                </a:lnTo>
                <a:lnTo>
                  <a:pt x="5003" y="10132"/>
                </a:lnTo>
                <a:lnTo>
                  <a:pt x="4703" y="10474"/>
                </a:lnTo>
                <a:lnTo>
                  <a:pt x="4361" y="10816"/>
                </a:lnTo>
                <a:lnTo>
                  <a:pt x="4276" y="10859"/>
                </a:lnTo>
                <a:lnTo>
                  <a:pt x="4276" y="10902"/>
                </a:lnTo>
                <a:lnTo>
                  <a:pt x="4062" y="11030"/>
                </a:lnTo>
                <a:lnTo>
                  <a:pt x="3592" y="11286"/>
                </a:lnTo>
                <a:lnTo>
                  <a:pt x="3378" y="11415"/>
                </a:lnTo>
                <a:lnTo>
                  <a:pt x="3335" y="11415"/>
                </a:lnTo>
                <a:lnTo>
                  <a:pt x="3207" y="11457"/>
                </a:lnTo>
                <a:lnTo>
                  <a:pt x="2737" y="11628"/>
                </a:lnTo>
                <a:lnTo>
                  <a:pt x="2438" y="11671"/>
                </a:lnTo>
                <a:lnTo>
                  <a:pt x="2309" y="11714"/>
                </a:lnTo>
                <a:lnTo>
                  <a:pt x="2267" y="11714"/>
                </a:lnTo>
                <a:lnTo>
                  <a:pt x="2096" y="11757"/>
                </a:lnTo>
                <a:lnTo>
                  <a:pt x="1925" y="11842"/>
                </a:lnTo>
                <a:lnTo>
                  <a:pt x="1796" y="12013"/>
                </a:lnTo>
                <a:lnTo>
                  <a:pt x="1754" y="12227"/>
                </a:lnTo>
                <a:lnTo>
                  <a:pt x="1796" y="12398"/>
                </a:lnTo>
                <a:lnTo>
                  <a:pt x="1925" y="12569"/>
                </a:lnTo>
                <a:lnTo>
                  <a:pt x="2053" y="12697"/>
                </a:lnTo>
                <a:lnTo>
                  <a:pt x="2224" y="12740"/>
                </a:lnTo>
                <a:lnTo>
                  <a:pt x="2267" y="12740"/>
                </a:lnTo>
                <a:lnTo>
                  <a:pt x="2822" y="12654"/>
                </a:lnTo>
                <a:lnTo>
                  <a:pt x="3378" y="12483"/>
                </a:lnTo>
                <a:lnTo>
                  <a:pt x="3891" y="12270"/>
                </a:lnTo>
                <a:lnTo>
                  <a:pt x="4404" y="12013"/>
                </a:lnTo>
                <a:lnTo>
                  <a:pt x="4874" y="11714"/>
                </a:lnTo>
                <a:lnTo>
                  <a:pt x="5302" y="11329"/>
                </a:lnTo>
                <a:lnTo>
                  <a:pt x="5687" y="10944"/>
                </a:lnTo>
                <a:lnTo>
                  <a:pt x="6029" y="10474"/>
                </a:lnTo>
                <a:lnTo>
                  <a:pt x="6328" y="10004"/>
                </a:lnTo>
                <a:lnTo>
                  <a:pt x="6584" y="9491"/>
                </a:lnTo>
                <a:lnTo>
                  <a:pt x="6755" y="8935"/>
                </a:lnTo>
                <a:lnTo>
                  <a:pt x="6884" y="8379"/>
                </a:lnTo>
                <a:lnTo>
                  <a:pt x="6884" y="8080"/>
                </a:lnTo>
                <a:lnTo>
                  <a:pt x="6884" y="7738"/>
                </a:lnTo>
                <a:lnTo>
                  <a:pt x="6841" y="7439"/>
                </a:lnTo>
                <a:lnTo>
                  <a:pt x="6713" y="7139"/>
                </a:lnTo>
                <a:lnTo>
                  <a:pt x="6584" y="6883"/>
                </a:lnTo>
                <a:lnTo>
                  <a:pt x="6413" y="6626"/>
                </a:lnTo>
                <a:lnTo>
                  <a:pt x="6200" y="6413"/>
                </a:lnTo>
                <a:lnTo>
                  <a:pt x="5900" y="6242"/>
                </a:lnTo>
                <a:lnTo>
                  <a:pt x="5687" y="6156"/>
                </a:lnTo>
                <a:lnTo>
                  <a:pt x="5986" y="5686"/>
                </a:lnTo>
                <a:lnTo>
                  <a:pt x="6200" y="5216"/>
                </a:lnTo>
                <a:lnTo>
                  <a:pt x="6328" y="4660"/>
                </a:lnTo>
                <a:lnTo>
                  <a:pt x="6371" y="4147"/>
                </a:lnTo>
                <a:lnTo>
                  <a:pt x="6371" y="3805"/>
                </a:lnTo>
                <a:lnTo>
                  <a:pt x="6328" y="3506"/>
                </a:lnTo>
                <a:lnTo>
                  <a:pt x="6285" y="3206"/>
                </a:lnTo>
                <a:lnTo>
                  <a:pt x="6200" y="2864"/>
                </a:lnTo>
                <a:lnTo>
                  <a:pt x="5943" y="2266"/>
                </a:lnTo>
                <a:lnTo>
                  <a:pt x="5772" y="2009"/>
                </a:lnTo>
                <a:lnTo>
                  <a:pt x="5601" y="1753"/>
                </a:lnTo>
                <a:lnTo>
                  <a:pt x="5387" y="1454"/>
                </a:lnTo>
                <a:lnTo>
                  <a:pt x="5174" y="1240"/>
                </a:lnTo>
                <a:lnTo>
                  <a:pt x="4917" y="983"/>
                </a:lnTo>
                <a:lnTo>
                  <a:pt x="4618" y="770"/>
                </a:lnTo>
                <a:lnTo>
                  <a:pt x="4361" y="599"/>
                </a:lnTo>
                <a:lnTo>
                  <a:pt x="4062" y="428"/>
                </a:lnTo>
                <a:lnTo>
                  <a:pt x="3720" y="299"/>
                </a:lnTo>
                <a:lnTo>
                  <a:pt x="3421" y="214"/>
                </a:lnTo>
                <a:lnTo>
                  <a:pt x="2737" y="43"/>
                </a:lnTo>
                <a:lnTo>
                  <a:pt x="2053" y="0"/>
                </a:lnTo>
                <a:close/>
              </a:path>
            </a:pathLst>
          </a:custGeom>
          <a:solidFill>
            <a:srgbClr val="E47272">
              <a:alpha val="47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rot="10800000">
            <a:off x="9767952" y="6817094"/>
            <a:ext cx="409448" cy="409478"/>
          </a:xfrm>
          <a:custGeom>
            <a:avLst/>
            <a:gdLst/>
            <a:ahLst/>
            <a:cxnLst/>
            <a:rect l="l" t="t" r="r" b="b"/>
            <a:pathLst>
              <a:path w="119112" h="119121" extrusionOk="0">
                <a:moveTo>
                  <a:pt x="59556" y="1"/>
                </a:moveTo>
                <a:cubicBezTo>
                  <a:pt x="59556" y="32892"/>
                  <a:pt x="32892" y="59557"/>
                  <a:pt x="1" y="59557"/>
                </a:cubicBezTo>
                <a:cubicBezTo>
                  <a:pt x="32892" y="59557"/>
                  <a:pt x="59556" y="86221"/>
                  <a:pt x="59556" y="119121"/>
                </a:cubicBezTo>
                <a:cubicBezTo>
                  <a:pt x="59556" y="86221"/>
                  <a:pt x="86221" y="59557"/>
                  <a:pt x="119112" y="59557"/>
                </a:cubicBezTo>
                <a:cubicBezTo>
                  <a:pt x="86221" y="59557"/>
                  <a:pt x="59556" y="32892"/>
                  <a:pt x="59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64475" y="457200"/>
            <a:ext cx="9963000" cy="5487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1pPr>
            <a:lvl2pPr lvl="1"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2pPr>
            <a:lvl3pPr lvl="2"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3pPr>
            <a:lvl4pPr lvl="3"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4pPr>
            <a:lvl5pPr lvl="4"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5pPr>
            <a:lvl6pPr lvl="5"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6pPr>
            <a:lvl7pPr lvl="6"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7pPr>
            <a:lvl8pPr lvl="7"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8pPr>
            <a:lvl9pPr lvl="8" algn="ctr">
              <a:spcBef>
                <a:spcPts val="0"/>
              </a:spcBef>
              <a:spcAft>
                <a:spcPts val="0"/>
              </a:spcAft>
              <a:buClr>
                <a:schemeClr val="dk1"/>
              </a:buClr>
              <a:buSzPts val="3800"/>
              <a:buFont typeface="Space Grotesk"/>
              <a:buNone/>
              <a:defRPr sz="38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364468" y="1693927"/>
            <a:ext cx="9963000" cy="5021400"/>
          </a:xfrm>
          <a:prstGeom prst="rect">
            <a:avLst/>
          </a:prstGeom>
          <a:noFill/>
          <a:ln>
            <a:noFill/>
          </a:ln>
        </p:spPr>
        <p:txBody>
          <a:bodyPr spcFirstLastPara="1" wrap="square" lIns="91425" tIns="91425" rIns="91425" bIns="91425" anchor="t" anchorCtr="0">
            <a:normAutofit/>
          </a:bodyPr>
          <a:lstStyle>
            <a:lvl1pPr marL="457200" lvl="0"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1pPr>
            <a:lvl2pPr marL="914400" lvl="1"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2pPr>
            <a:lvl3pPr marL="1371600" lvl="2"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3pPr>
            <a:lvl4pPr marL="1828800" lvl="3"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4pPr>
            <a:lvl5pPr marL="2286000" lvl="4"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5pPr>
            <a:lvl6pPr marL="2743200" lvl="5"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6pPr>
            <a:lvl7pPr marL="3200400" lvl="6"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7pPr>
            <a:lvl8pPr marL="3657600" lvl="7"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8pPr>
            <a:lvl9pPr marL="4114800" lvl="8" indent="-355600">
              <a:lnSpc>
                <a:spcPct val="100000"/>
              </a:lnSpc>
              <a:spcBef>
                <a:spcPts val="0"/>
              </a:spcBef>
              <a:spcAft>
                <a:spcPts val="0"/>
              </a:spcAft>
              <a:buClr>
                <a:schemeClr val="dk1"/>
              </a:buClr>
              <a:buSzPts val="2000"/>
              <a:buFont typeface="Montserrat"/>
              <a:buChar char="■"/>
              <a:defRPr sz="2000">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9906772" y="6854072"/>
            <a:ext cx="641400" cy="5784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www.humanconnectome.org/hcp-protocols-ya-task-fmri#_ENREF_1"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comments" Target="../comments/commen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ctrTitle"/>
          </p:nvPr>
        </p:nvSpPr>
        <p:spPr>
          <a:xfrm>
            <a:off x="2450325" y="3076000"/>
            <a:ext cx="6076500" cy="93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300"/>
              <a:t>Analysing Neural Regions for Language Processing</a:t>
            </a:r>
            <a:endParaRPr/>
          </a:p>
        </p:txBody>
      </p:sp>
      <p:sp>
        <p:nvSpPr>
          <p:cNvPr id="225" name="Google Shape;225;p21"/>
          <p:cNvSpPr txBox="1">
            <a:spLocks noGrp="1"/>
          </p:cNvSpPr>
          <p:nvPr>
            <p:ph type="subTitle" idx="1"/>
          </p:nvPr>
        </p:nvSpPr>
        <p:spPr>
          <a:xfrm>
            <a:off x="2423650" y="5424300"/>
            <a:ext cx="6761100" cy="9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300">
                <a:latin typeface="Space Grotesk"/>
                <a:ea typeface="Space Grotesk"/>
                <a:cs typeface="Space Grotesk"/>
                <a:sym typeface="Space Grotesk"/>
              </a:rPr>
              <a:t>Pod </a:t>
            </a:r>
            <a:r>
              <a:rPr lang="en" sz="2500">
                <a:latin typeface="Space Grotesk"/>
                <a:ea typeface="Space Grotesk"/>
                <a:cs typeface="Space Grotesk"/>
                <a:sym typeface="Space Grotesk"/>
              </a:rPr>
              <a:t>: </a:t>
            </a:r>
            <a:r>
              <a:rPr lang="en" sz="1900">
                <a:latin typeface="Space Grotesk"/>
                <a:ea typeface="Space Grotesk"/>
                <a:cs typeface="Space Grotesk"/>
                <a:sym typeface="Space Grotesk"/>
              </a:rPr>
              <a:t>Futalognkosaurus_Gweta</a:t>
            </a:r>
            <a:endParaRPr sz="1900">
              <a:latin typeface="Space Grotesk"/>
              <a:ea typeface="Space Grotesk"/>
              <a:cs typeface="Space Grotesk"/>
              <a:sym typeface="Space Grotesk"/>
            </a:endParaRPr>
          </a:p>
          <a:p>
            <a:pPr marL="0" lvl="0" indent="0" algn="ctr" rtl="0">
              <a:spcBef>
                <a:spcPts val="0"/>
              </a:spcBef>
              <a:spcAft>
                <a:spcPts val="0"/>
              </a:spcAft>
              <a:buClr>
                <a:schemeClr val="dk1"/>
              </a:buClr>
              <a:buSzPts val="1100"/>
              <a:buFont typeface="Arial"/>
              <a:buNone/>
            </a:pPr>
            <a:r>
              <a:rPr lang="en">
                <a:latin typeface="Space Grotesk"/>
                <a:ea typeface="Space Grotesk"/>
                <a:cs typeface="Space Grotesk"/>
                <a:sym typeface="Space Grotesk"/>
              </a:rPr>
              <a:t>Pod TA: Sara Rostami | Project TA : Yalda Foroutan </a:t>
            </a:r>
            <a:endParaRPr>
              <a:latin typeface="Space Grotesk"/>
              <a:ea typeface="Space Grotesk"/>
              <a:cs typeface="Space Grotesk"/>
              <a:sym typeface="Space Grotesk"/>
            </a:endParaRPr>
          </a:p>
          <a:p>
            <a:pPr marL="0" lvl="0" indent="0" algn="ctr" rtl="0">
              <a:spcBef>
                <a:spcPts val="0"/>
              </a:spcBef>
              <a:spcAft>
                <a:spcPts val="0"/>
              </a:spcAft>
              <a:buClr>
                <a:schemeClr val="dk1"/>
              </a:buClr>
              <a:buSzPts val="1100"/>
              <a:buFont typeface="Arial"/>
              <a:buNone/>
            </a:pPr>
            <a:r>
              <a:rPr lang="en">
                <a:latin typeface="Space Grotesk"/>
                <a:ea typeface="Space Grotesk"/>
                <a:cs typeface="Space Grotesk"/>
                <a:sym typeface="Space Grotesk"/>
              </a:rPr>
              <a:t>Project Mentor : Rousi Wang</a:t>
            </a:r>
            <a:endParaRPr>
              <a:latin typeface="Space Grotesk"/>
              <a:ea typeface="Space Grotesk"/>
              <a:cs typeface="Space Grotesk"/>
              <a:sym typeface="Space Grotesk"/>
            </a:endParaRPr>
          </a:p>
          <a:p>
            <a:pPr marL="0" lvl="0" indent="0" algn="ctr" rtl="0">
              <a:lnSpc>
                <a:spcPct val="115000"/>
              </a:lnSpc>
              <a:spcBef>
                <a:spcPts val="0"/>
              </a:spcBef>
              <a:spcAft>
                <a:spcPts val="0"/>
              </a:spcAft>
              <a:buClr>
                <a:schemeClr val="dk1"/>
              </a:buClr>
              <a:buSzPts val="1100"/>
              <a:buFont typeface="Arial"/>
              <a:buNone/>
            </a:pPr>
            <a:endParaRPr sz="1400">
              <a:latin typeface="Space Grotesk"/>
              <a:ea typeface="Space Grotesk"/>
              <a:cs typeface="Space Grotesk"/>
              <a:sym typeface="Space Grotesk"/>
            </a:endParaRPr>
          </a:p>
          <a:p>
            <a:pPr marL="457200" lvl="0" indent="457200" algn="l" rtl="0">
              <a:spcBef>
                <a:spcPts val="0"/>
              </a:spcBef>
              <a:spcAft>
                <a:spcPts val="0"/>
              </a:spcAft>
              <a:buNone/>
            </a:pPr>
            <a:endParaRPr sz="1300">
              <a:latin typeface="Space Grotesk"/>
              <a:ea typeface="Space Grotesk"/>
              <a:cs typeface="Space Grotesk"/>
              <a:sym typeface="Space Grotesk"/>
            </a:endParaRPr>
          </a:p>
        </p:txBody>
      </p:sp>
      <p:sp>
        <p:nvSpPr>
          <p:cNvPr id="226" name="Google Shape;226;p21"/>
          <p:cNvSpPr/>
          <p:nvPr/>
        </p:nvSpPr>
        <p:spPr>
          <a:xfrm flipH="1">
            <a:off x="3084921" y="4189075"/>
            <a:ext cx="4807307" cy="106800"/>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7" name="Google Shape;227;p21"/>
          <p:cNvGrpSpPr/>
          <p:nvPr/>
        </p:nvGrpSpPr>
        <p:grpSpPr>
          <a:xfrm>
            <a:off x="9" y="6300553"/>
            <a:ext cx="2514704" cy="1173327"/>
            <a:chOff x="206673" y="-2846935"/>
            <a:chExt cx="3094259" cy="1610607"/>
          </a:xfrm>
        </p:grpSpPr>
        <p:sp>
          <p:nvSpPr>
            <p:cNvPr id="228" name="Google Shape;228;p21"/>
            <p:cNvSpPr/>
            <p:nvPr/>
          </p:nvSpPr>
          <p:spPr>
            <a:xfrm>
              <a:off x="206673" y="-2846935"/>
              <a:ext cx="3094259" cy="1610607"/>
            </a:xfrm>
            <a:custGeom>
              <a:avLst/>
              <a:gdLst/>
              <a:ahLst/>
              <a:cxnLst/>
              <a:rect l="l" t="t" r="r" b="b"/>
              <a:pathLst>
                <a:path w="91179" h="47460" extrusionOk="0">
                  <a:moveTo>
                    <a:pt x="45778" y="0"/>
                  </a:moveTo>
                  <a:cubicBezTo>
                    <a:pt x="43325" y="0"/>
                    <a:pt x="41660" y="1289"/>
                    <a:pt x="40564" y="2754"/>
                  </a:cubicBezTo>
                  <a:cubicBezTo>
                    <a:pt x="39725" y="2365"/>
                    <a:pt x="38458" y="1922"/>
                    <a:pt x="37024" y="1922"/>
                  </a:cubicBezTo>
                  <a:cubicBezTo>
                    <a:pt x="35310" y="1922"/>
                    <a:pt x="33358" y="2555"/>
                    <a:pt x="31617" y="4670"/>
                  </a:cubicBezTo>
                  <a:cubicBezTo>
                    <a:pt x="24243" y="5256"/>
                    <a:pt x="22670" y="10562"/>
                    <a:pt x="24695" y="13977"/>
                  </a:cubicBezTo>
                  <a:cubicBezTo>
                    <a:pt x="17623" y="14906"/>
                    <a:pt x="16728" y="19476"/>
                    <a:pt x="17431" y="22874"/>
                  </a:cubicBezTo>
                  <a:cubicBezTo>
                    <a:pt x="16892" y="22784"/>
                    <a:pt x="16353" y="22742"/>
                    <a:pt x="15819" y="22742"/>
                  </a:cubicBezTo>
                  <a:cubicBezTo>
                    <a:pt x="10885" y="22742"/>
                    <a:pt x="6405" y="26368"/>
                    <a:pt x="7145" y="30356"/>
                  </a:cubicBezTo>
                  <a:cubicBezTo>
                    <a:pt x="3185" y="30653"/>
                    <a:pt x="0" y="41659"/>
                    <a:pt x="11116" y="41659"/>
                  </a:cubicBezTo>
                  <a:cubicBezTo>
                    <a:pt x="11252" y="41659"/>
                    <a:pt x="11390" y="41658"/>
                    <a:pt x="11531" y="41654"/>
                  </a:cubicBezTo>
                  <a:cubicBezTo>
                    <a:pt x="15238" y="44424"/>
                    <a:pt x="18552" y="45571"/>
                    <a:pt x="21314" y="45872"/>
                  </a:cubicBezTo>
                  <a:lnTo>
                    <a:pt x="21323" y="45872"/>
                  </a:lnTo>
                  <a:cubicBezTo>
                    <a:pt x="21846" y="45928"/>
                    <a:pt x="22349" y="45952"/>
                    <a:pt x="22831" y="45952"/>
                  </a:cubicBezTo>
                  <a:cubicBezTo>
                    <a:pt x="26078" y="45952"/>
                    <a:pt x="28385" y="44822"/>
                    <a:pt x="29449" y="44173"/>
                  </a:cubicBezTo>
                  <a:cubicBezTo>
                    <a:pt x="29684" y="44031"/>
                    <a:pt x="29901" y="43880"/>
                    <a:pt x="30110" y="43713"/>
                  </a:cubicBezTo>
                  <a:cubicBezTo>
                    <a:pt x="30110" y="43713"/>
                    <a:pt x="34487" y="47459"/>
                    <a:pt x="39208" y="47459"/>
                  </a:cubicBezTo>
                  <a:cubicBezTo>
                    <a:pt x="40590" y="47459"/>
                    <a:pt x="42002" y="47138"/>
                    <a:pt x="43342" y="46307"/>
                  </a:cubicBezTo>
                  <a:cubicBezTo>
                    <a:pt x="43802" y="46023"/>
                    <a:pt x="44238" y="45688"/>
                    <a:pt x="44631" y="45328"/>
                  </a:cubicBezTo>
                  <a:cubicBezTo>
                    <a:pt x="44966" y="45010"/>
                    <a:pt x="45292" y="44684"/>
                    <a:pt x="45593" y="44332"/>
                  </a:cubicBezTo>
                  <a:cubicBezTo>
                    <a:pt x="45895" y="44684"/>
                    <a:pt x="46221" y="45010"/>
                    <a:pt x="46556" y="45328"/>
                  </a:cubicBezTo>
                  <a:cubicBezTo>
                    <a:pt x="48263" y="46895"/>
                    <a:pt x="50157" y="47460"/>
                    <a:pt x="52000" y="47460"/>
                  </a:cubicBezTo>
                  <a:cubicBezTo>
                    <a:pt x="52254" y="47460"/>
                    <a:pt x="52506" y="47449"/>
                    <a:pt x="52758" y="47429"/>
                  </a:cubicBezTo>
                  <a:cubicBezTo>
                    <a:pt x="57168" y="47061"/>
                    <a:pt x="61077" y="43713"/>
                    <a:pt x="61077" y="43713"/>
                  </a:cubicBezTo>
                  <a:cubicBezTo>
                    <a:pt x="61562" y="44090"/>
                    <a:pt x="62089" y="44408"/>
                    <a:pt x="62650" y="44667"/>
                  </a:cubicBezTo>
                  <a:cubicBezTo>
                    <a:pt x="63895" y="45275"/>
                    <a:pt x="65842" y="45953"/>
                    <a:pt x="68347" y="45953"/>
                  </a:cubicBezTo>
                  <a:cubicBezTo>
                    <a:pt x="69984" y="45953"/>
                    <a:pt x="71859" y="45663"/>
                    <a:pt x="73932" y="44876"/>
                  </a:cubicBezTo>
                  <a:cubicBezTo>
                    <a:pt x="75706" y="44215"/>
                    <a:pt x="77623" y="43177"/>
                    <a:pt x="79656" y="41654"/>
                  </a:cubicBezTo>
                  <a:cubicBezTo>
                    <a:pt x="79797" y="41658"/>
                    <a:pt x="79935" y="41659"/>
                    <a:pt x="80071" y="41659"/>
                  </a:cubicBezTo>
                  <a:cubicBezTo>
                    <a:pt x="91178" y="41659"/>
                    <a:pt x="88002" y="30662"/>
                    <a:pt x="84042" y="30356"/>
                  </a:cubicBezTo>
                  <a:cubicBezTo>
                    <a:pt x="84790" y="26368"/>
                    <a:pt x="80304" y="22742"/>
                    <a:pt x="75368" y="22742"/>
                  </a:cubicBezTo>
                  <a:cubicBezTo>
                    <a:pt x="74834" y="22742"/>
                    <a:pt x="74295" y="22784"/>
                    <a:pt x="73756" y="22874"/>
                  </a:cubicBezTo>
                  <a:cubicBezTo>
                    <a:pt x="74459" y="19476"/>
                    <a:pt x="73564" y="14906"/>
                    <a:pt x="66492" y="13977"/>
                  </a:cubicBezTo>
                  <a:cubicBezTo>
                    <a:pt x="68517" y="10562"/>
                    <a:pt x="66943" y="5256"/>
                    <a:pt x="59570" y="4670"/>
                  </a:cubicBezTo>
                  <a:cubicBezTo>
                    <a:pt x="57828" y="2556"/>
                    <a:pt x="55874" y="1923"/>
                    <a:pt x="54160" y="1923"/>
                  </a:cubicBezTo>
                  <a:cubicBezTo>
                    <a:pt x="52901" y="1923"/>
                    <a:pt x="51772" y="2264"/>
                    <a:pt x="50950" y="2611"/>
                  </a:cubicBezTo>
                  <a:cubicBezTo>
                    <a:pt x="50640" y="2235"/>
                    <a:pt x="50297" y="1892"/>
                    <a:pt x="49929" y="1582"/>
                  </a:cubicBezTo>
                  <a:cubicBezTo>
                    <a:pt x="48841" y="661"/>
                    <a:pt x="47477" y="0"/>
                    <a:pt x="45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1"/>
            <p:cNvSpPr/>
            <p:nvPr/>
          </p:nvSpPr>
          <p:spPr>
            <a:xfrm>
              <a:off x="930259" y="-1722768"/>
              <a:ext cx="415853" cy="435366"/>
            </a:xfrm>
            <a:custGeom>
              <a:avLst/>
              <a:gdLst/>
              <a:ahLst/>
              <a:cxnLst/>
              <a:rect l="l" t="t" r="r" b="b"/>
              <a:pathLst>
                <a:path w="12254" h="12829" extrusionOk="0">
                  <a:moveTo>
                    <a:pt x="7789" y="1"/>
                  </a:moveTo>
                  <a:cubicBezTo>
                    <a:pt x="7207" y="1"/>
                    <a:pt x="6627" y="134"/>
                    <a:pt x="6093" y="418"/>
                  </a:cubicBezTo>
                  <a:cubicBezTo>
                    <a:pt x="3106" y="2025"/>
                    <a:pt x="4679" y="5231"/>
                    <a:pt x="4679" y="5231"/>
                  </a:cubicBezTo>
                  <a:cubicBezTo>
                    <a:pt x="4679" y="5231"/>
                    <a:pt x="4825" y="5471"/>
                    <a:pt x="4985" y="5471"/>
                  </a:cubicBezTo>
                  <a:cubicBezTo>
                    <a:pt x="5073" y="5471"/>
                    <a:pt x="5165" y="5398"/>
                    <a:pt x="5240" y="5172"/>
                  </a:cubicBezTo>
                  <a:cubicBezTo>
                    <a:pt x="5457" y="4536"/>
                    <a:pt x="4604" y="1983"/>
                    <a:pt x="6520" y="1205"/>
                  </a:cubicBezTo>
                  <a:cubicBezTo>
                    <a:pt x="6820" y="1083"/>
                    <a:pt x="7138" y="1026"/>
                    <a:pt x="7462" y="1026"/>
                  </a:cubicBezTo>
                  <a:cubicBezTo>
                    <a:pt x="9202" y="1026"/>
                    <a:pt x="11099" y="2659"/>
                    <a:pt x="11056" y="4536"/>
                  </a:cubicBezTo>
                  <a:cubicBezTo>
                    <a:pt x="10974" y="8021"/>
                    <a:pt x="6497" y="12752"/>
                    <a:pt x="380" y="12752"/>
                  </a:cubicBezTo>
                  <a:cubicBezTo>
                    <a:pt x="254" y="12752"/>
                    <a:pt x="128" y="12750"/>
                    <a:pt x="1" y="12746"/>
                  </a:cubicBezTo>
                  <a:lnTo>
                    <a:pt x="1" y="12746"/>
                  </a:lnTo>
                  <a:cubicBezTo>
                    <a:pt x="529" y="12803"/>
                    <a:pt x="1037" y="12829"/>
                    <a:pt x="1525" y="12829"/>
                  </a:cubicBezTo>
                  <a:cubicBezTo>
                    <a:pt x="6077" y="12829"/>
                    <a:pt x="8788" y="10595"/>
                    <a:pt x="8788" y="10595"/>
                  </a:cubicBezTo>
                  <a:cubicBezTo>
                    <a:pt x="8788" y="10595"/>
                    <a:pt x="12253" y="7792"/>
                    <a:pt x="12119" y="4394"/>
                  </a:cubicBezTo>
                  <a:cubicBezTo>
                    <a:pt x="12008" y="1728"/>
                    <a:pt x="9883" y="1"/>
                    <a:pt x="7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p:nvPr/>
          </p:nvSpPr>
          <p:spPr>
            <a:xfrm>
              <a:off x="440900" y="-1882980"/>
              <a:ext cx="392946" cy="234397"/>
            </a:xfrm>
            <a:custGeom>
              <a:avLst/>
              <a:gdLst/>
              <a:ahLst/>
              <a:cxnLst/>
              <a:rect l="l" t="t" r="r" b="b"/>
              <a:pathLst>
                <a:path w="11579" h="6907" extrusionOk="0">
                  <a:moveTo>
                    <a:pt x="285" y="1"/>
                  </a:moveTo>
                  <a:cubicBezTo>
                    <a:pt x="17" y="620"/>
                    <a:pt x="0" y="1315"/>
                    <a:pt x="243" y="1942"/>
                  </a:cubicBezTo>
                  <a:cubicBezTo>
                    <a:pt x="243" y="1942"/>
                    <a:pt x="745" y="6353"/>
                    <a:pt x="5758" y="6863"/>
                  </a:cubicBezTo>
                  <a:cubicBezTo>
                    <a:pt x="6047" y="6892"/>
                    <a:pt x="6322" y="6906"/>
                    <a:pt x="6584" y="6906"/>
                  </a:cubicBezTo>
                  <a:cubicBezTo>
                    <a:pt x="10855" y="6906"/>
                    <a:pt x="11579" y="3252"/>
                    <a:pt x="11366" y="2771"/>
                  </a:cubicBezTo>
                  <a:cubicBezTo>
                    <a:pt x="11266" y="2557"/>
                    <a:pt x="11125" y="2459"/>
                    <a:pt x="10990" y="2459"/>
                  </a:cubicBezTo>
                  <a:cubicBezTo>
                    <a:pt x="10806" y="2459"/>
                    <a:pt x="10632" y="2638"/>
                    <a:pt x="10579" y="2955"/>
                  </a:cubicBezTo>
                  <a:cubicBezTo>
                    <a:pt x="10492" y="3476"/>
                    <a:pt x="9706" y="6200"/>
                    <a:pt x="6437" y="6200"/>
                  </a:cubicBezTo>
                  <a:cubicBezTo>
                    <a:pt x="6240" y="6200"/>
                    <a:pt x="6033" y="6190"/>
                    <a:pt x="5817" y="6169"/>
                  </a:cubicBezTo>
                  <a:cubicBezTo>
                    <a:pt x="2034" y="5801"/>
                    <a:pt x="653" y="2428"/>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782840" y="-2223054"/>
              <a:ext cx="569923" cy="233107"/>
            </a:xfrm>
            <a:custGeom>
              <a:avLst/>
              <a:gdLst/>
              <a:ahLst/>
              <a:cxnLst/>
              <a:rect l="l" t="t" r="r" b="b"/>
              <a:pathLst>
                <a:path w="16794" h="6869" extrusionOk="0">
                  <a:moveTo>
                    <a:pt x="13667" y="0"/>
                  </a:moveTo>
                  <a:cubicBezTo>
                    <a:pt x="13097" y="0"/>
                    <a:pt x="12470" y="145"/>
                    <a:pt x="11810" y="522"/>
                  </a:cubicBezTo>
                  <a:cubicBezTo>
                    <a:pt x="9241" y="1987"/>
                    <a:pt x="7031" y="5209"/>
                    <a:pt x="5558" y="5435"/>
                  </a:cubicBezTo>
                  <a:cubicBezTo>
                    <a:pt x="5149" y="5501"/>
                    <a:pt x="4627" y="5583"/>
                    <a:pt x="4067" y="5583"/>
                  </a:cubicBezTo>
                  <a:cubicBezTo>
                    <a:pt x="2621" y="5583"/>
                    <a:pt x="920" y="5033"/>
                    <a:pt x="269" y="2221"/>
                  </a:cubicBezTo>
                  <a:lnTo>
                    <a:pt x="269" y="2221"/>
                  </a:lnTo>
                  <a:cubicBezTo>
                    <a:pt x="1" y="3326"/>
                    <a:pt x="453" y="4490"/>
                    <a:pt x="453" y="4490"/>
                  </a:cubicBezTo>
                  <a:cubicBezTo>
                    <a:pt x="453" y="4490"/>
                    <a:pt x="2022" y="6868"/>
                    <a:pt x="4303" y="6868"/>
                  </a:cubicBezTo>
                  <a:cubicBezTo>
                    <a:pt x="4974" y="6868"/>
                    <a:pt x="5707" y="6662"/>
                    <a:pt x="6479" y="6130"/>
                  </a:cubicBezTo>
                  <a:cubicBezTo>
                    <a:pt x="9885" y="3786"/>
                    <a:pt x="10613" y="1669"/>
                    <a:pt x="12731" y="1167"/>
                  </a:cubicBezTo>
                  <a:cubicBezTo>
                    <a:pt x="13051" y="1090"/>
                    <a:pt x="13342" y="1057"/>
                    <a:pt x="13606" y="1057"/>
                  </a:cubicBezTo>
                  <a:cubicBezTo>
                    <a:pt x="15087" y="1057"/>
                    <a:pt x="15732" y="2093"/>
                    <a:pt x="16087" y="2171"/>
                  </a:cubicBezTo>
                  <a:cubicBezTo>
                    <a:pt x="16136" y="2182"/>
                    <a:pt x="16184" y="2188"/>
                    <a:pt x="16229" y="2188"/>
                  </a:cubicBezTo>
                  <a:cubicBezTo>
                    <a:pt x="16566" y="2188"/>
                    <a:pt x="16794" y="1903"/>
                    <a:pt x="16639" y="1535"/>
                  </a:cubicBezTo>
                  <a:cubicBezTo>
                    <a:pt x="16502" y="1224"/>
                    <a:pt x="15323" y="0"/>
                    <a:pt x="13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1326768" y="-1601718"/>
              <a:ext cx="172972" cy="110937"/>
            </a:xfrm>
            <a:custGeom>
              <a:avLst/>
              <a:gdLst/>
              <a:ahLst/>
              <a:cxnLst/>
              <a:rect l="l" t="t" r="r" b="b"/>
              <a:pathLst>
                <a:path w="5097" h="3269" extrusionOk="0">
                  <a:moveTo>
                    <a:pt x="4313" y="0"/>
                  </a:moveTo>
                  <a:cubicBezTo>
                    <a:pt x="4105" y="0"/>
                    <a:pt x="3952" y="270"/>
                    <a:pt x="3925" y="618"/>
                  </a:cubicBezTo>
                  <a:cubicBezTo>
                    <a:pt x="3892" y="1162"/>
                    <a:pt x="3465" y="2400"/>
                    <a:pt x="2327" y="2484"/>
                  </a:cubicBezTo>
                  <a:cubicBezTo>
                    <a:pt x="2294" y="2486"/>
                    <a:pt x="2261" y="2487"/>
                    <a:pt x="2229" y="2487"/>
                  </a:cubicBezTo>
                  <a:cubicBezTo>
                    <a:pt x="955" y="2487"/>
                    <a:pt x="0" y="927"/>
                    <a:pt x="0" y="927"/>
                  </a:cubicBezTo>
                  <a:lnTo>
                    <a:pt x="0" y="2015"/>
                  </a:lnTo>
                  <a:cubicBezTo>
                    <a:pt x="0" y="2015"/>
                    <a:pt x="689" y="3268"/>
                    <a:pt x="2363" y="3268"/>
                  </a:cubicBezTo>
                  <a:cubicBezTo>
                    <a:pt x="2430" y="3268"/>
                    <a:pt x="2499" y="3266"/>
                    <a:pt x="2569" y="3262"/>
                  </a:cubicBezTo>
                  <a:cubicBezTo>
                    <a:pt x="4394" y="3145"/>
                    <a:pt x="5097" y="860"/>
                    <a:pt x="4704" y="291"/>
                  </a:cubicBezTo>
                  <a:cubicBezTo>
                    <a:pt x="4565" y="86"/>
                    <a:pt x="4430" y="0"/>
                    <a:pt x="4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2553150" y="-1522342"/>
              <a:ext cx="205110" cy="110835"/>
            </a:xfrm>
            <a:custGeom>
              <a:avLst/>
              <a:gdLst/>
              <a:ahLst/>
              <a:cxnLst/>
              <a:rect l="l" t="t" r="r" b="b"/>
              <a:pathLst>
                <a:path w="6044" h="3266" extrusionOk="0">
                  <a:moveTo>
                    <a:pt x="5264" y="0"/>
                  </a:moveTo>
                  <a:cubicBezTo>
                    <a:pt x="5056" y="0"/>
                    <a:pt x="4907" y="266"/>
                    <a:pt x="4880" y="614"/>
                  </a:cubicBezTo>
                  <a:cubicBezTo>
                    <a:pt x="4838" y="1158"/>
                    <a:pt x="4411" y="2405"/>
                    <a:pt x="3281" y="2480"/>
                  </a:cubicBezTo>
                  <a:cubicBezTo>
                    <a:pt x="3245" y="2482"/>
                    <a:pt x="3209" y="2484"/>
                    <a:pt x="3174" y="2484"/>
                  </a:cubicBezTo>
                  <a:cubicBezTo>
                    <a:pt x="1905" y="2484"/>
                    <a:pt x="955" y="932"/>
                    <a:pt x="955" y="932"/>
                  </a:cubicBezTo>
                  <a:cubicBezTo>
                    <a:pt x="955" y="932"/>
                    <a:pt x="1" y="1116"/>
                    <a:pt x="955" y="2020"/>
                  </a:cubicBezTo>
                  <a:cubicBezTo>
                    <a:pt x="955" y="2020"/>
                    <a:pt x="1631" y="3265"/>
                    <a:pt x="3295" y="3265"/>
                  </a:cubicBezTo>
                  <a:cubicBezTo>
                    <a:pt x="3366" y="3265"/>
                    <a:pt x="3440" y="3263"/>
                    <a:pt x="3516" y="3258"/>
                  </a:cubicBezTo>
                  <a:cubicBezTo>
                    <a:pt x="5349" y="3141"/>
                    <a:pt x="6043" y="856"/>
                    <a:pt x="5658" y="287"/>
                  </a:cubicBezTo>
                  <a:cubicBezTo>
                    <a:pt x="5516" y="85"/>
                    <a:pt x="5381" y="0"/>
                    <a:pt x="5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2142761" y="-1570497"/>
              <a:ext cx="572875" cy="282959"/>
            </a:xfrm>
            <a:custGeom>
              <a:avLst/>
              <a:gdLst/>
              <a:ahLst/>
              <a:cxnLst/>
              <a:rect l="l" t="t" r="r" b="b"/>
              <a:pathLst>
                <a:path w="16881" h="8338" extrusionOk="0">
                  <a:moveTo>
                    <a:pt x="2090" y="1"/>
                  </a:moveTo>
                  <a:cubicBezTo>
                    <a:pt x="1972" y="1"/>
                    <a:pt x="1829" y="25"/>
                    <a:pt x="1657" y="83"/>
                  </a:cubicBezTo>
                  <a:cubicBezTo>
                    <a:pt x="0" y="3489"/>
                    <a:pt x="4026" y="6100"/>
                    <a:pt x="4026" y="6100"/>
                  </a:cubicBezTo>
                  <a:cubicBezTo>
                    <a:pt x="4026" y="6100"/>
                    <a:pt x="6739" y="8338"/>
                    <a:pt x="11295" y="8338"/>
                  </a:cubicBezTo>
                  <a:cubicBezTo>
                    <a:pt x="12933" y="8338"/>
                    <a:pt x="14808" y="8049"/>
                    <a:pt x="16881" y="7263"/>
                  </a:cubicBezTo>
                  <a:lnTo>
                    <a:pt x="16881" y="7263"/>
                  </a:lnTo>
                  <a:cubicBezTo>
                    <a:pt x="16881" y="7263"/>
                    <a:pt x="15577" y="7373"/>
                    <a:pt x="13812" y="7373"/>
                  </a:cubicBezTo>
                  <a:cubicBezTo>
                    <a:pt x="11032" y="7373"/>
                    <a:pt x="7111" y="7101"/>
                    <a:pt x="5340" y="5698"/>
                  </a:cubicBezTo>
                  <a:cubicBezTo>
                    <a:pt x="2435" y="3397"/>
                    <a:pt x="2645" y="710"/>
                    <a:pt x="2645" y="710"/>
                  </a:cubicBezTo>
                  <a:cubicBezTo>
                    <a:pt x="2645" y="710"/>
                    <a:pt x="2728" y="1"/>
                    <a:pt x="2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2277793" y="-2141166"/>
              <a:ext cx="438420" cy="265482"/>
            </a:xfrm>
            <a:custGeom>
              <a:avLst/>
              <a:gdLst/>
              <a:ahLst/>
              <a:cxnLst/>
              <a:rect l="l" t="t" r="r" b="b"/>
              <a:pathLst>
                <a:path w="12919" h="7823" extrusionOk="0">
                  <a:moveTo>
                    <a:pt x="12919" y="1"/>
                  </a:moveTo>
                  <a:lnTo>
                    <a:pt x="12919" y="1"/>
                  </a:lnTo>
                  <a:cubicBezTo>
                    <a:pt x="12918" y="2"/>
                    <a:pt x="10818" y="5734"/>
                    <a:pt x="7646" y="6219"/>
                  </a:cubicBezTo>
                  <a:cubicBezTo>
                    <a:pt x="7314" y="6270"/>
                    <a:pt x="6989" y="6293"/>
                    <a:pt x="6673" y="6293"/>
                  </a:cubicBezTo>
                  <a:cubicBezTo>
                    <a:pt x="3955" y="6293"/>
                    <a:pt x="1866" y="4574"/>
                    <a:pt x="1536" y="3667"/>
                  </a:cubicBezTo>
                  <a:cubicBezTo>
                    <a:pt x="1339" y="3125"/>
                    <a:pt x="803" y="2636"/>
                    <a:pt x="457" y="2636"/>
                  </a:cubicBezTo>
                  <a:cubicBezTo>
                    <a:pt x="157" y="2636"/>
                    <a:pt x="1" y="3007"/>
                    <a:pt x="340" y="4035"/>
                  </a:cubicBezTo>
                  <a:cubicBezTo>
                    <a:pt x="932" y="5812"/>
                    <a:pt x="4080" y="7822"/>
                    <a:pt x="6822" y="7822"/>
                  </a:cubicBezTo>
                  <a:cubicBezTo>
                    <a:pt x="7489" y="7822"/>
                    <a:pt x="8132" y="7703"/>
                    <a:pt x="8709" y="7433"/>
                  </a:cubicBezTo>
                  <a:cubicBezTo>
                    <a:pt x="11646" y="6060"/>
                    <a:pt x="12726" y="2077"/>
                    <a:pt x="12726" y="2077"/>
                  </a:cubicBezTo>
                  <a:lnTo>
                    <a:pt x="129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517076" y="-1888648"/>
              <a:ext cx="112227" cy="169850"/>
            </a:xfrm>
            <a:custGeom>
              <a:avLst/>
              <a:gdLst/>
              <a:ahLst/>
              <a:cxnLst/>
              <a:rect l="l" t="t" r="r" b="b"/>
              <a:pathLst>
                <a:path w="3307" h="5005" extrusionOk="0">
                  <a:moveTo>
                    <a:pt x="1649" y="0"/>
                  </a:moveTo>
                  <a:lnTo>
                    <a:pt x="1" y="168"/>
                  </a:lnTo>
                  <a:cubicBezTo>
                    <a:pt x="1" y="168"/>
                    <a:pt x="2210" y="1549"/>
                    <a:pt x="1465" y="3624"/>
                  </a:cubicBezTo>
                  <a:cubicBezTo>
                    <a:pt x="1113" y="4617"/>
                    <a:pt x="1371" y="5004"/>
                    <a:pt x="1757" y="5004"/>
                  </a:cubicBezTo>
                  <a:cubicBezTo>
                    <a:pt x="2178" y="5004"/>
                    <a:pt x="2750" y="4542"/>
                    <a:pt x="2846" y="3900"/>
                  </a:cubicBezTo>
                  <a:cubicBezTo>
                    <a:pt x="3030" y="2662"/>
                    <a:pt x="3307" y="1155"/>
                    <a:pt x="16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2023272" y="-2558648"/>
              <a:ext cx="228288" cy="245086"/>
            </a:xfrm>
            <a:custGeom>
              <a:avLst/>
              <a:gdLst/>
              <a:ahLst/>
              <a:cxnLst/>
              <a:rect l="l" t="t" r="r" b="b"/>
              <a:pathLst>
                <a:path w="6727" h="7222" extrusionOk="0">
                  <a:moveTo>
                    <a:pt x="2580" y="1"/>
                  </a:moveTo>
                  <a:cubicBezTo>
                    <a:pt x="1946" y="1"/>
                    <a:pt x="0" y="2686"/>
                    <a:pt x="834" y="4787"/>
                  </a:cubicBezTo>
                  <a:cubicBezTo>
                    <a:pt x="1573" y="6664"/>
                    <a:pt x="3370" y="7221"/>
                    <a:pt x="4726" y="7221"/>
                  </a:cubicBezTo>
                  <a:cubicBezTo>
                    <a:pt x="5584" y="7221"/>
                    <a:pt x="6265" y="6999"/>
                    <a:pt x="6392" y="6746"/>
                  </a:cubicBezTo>
                  <a:cubicBezTo>
                    <a:pt x="6726" y="6093"/>
                    <a:pt x="2793" y="6252"/>
                    <a:pt x="1981" y="4536"/>
                  </a:cubicBezTo>
                  <a:cubicBezTo>
                    <a:pt x="1161" y="2821"/>
                    <a:pt x="3128" y="561"/>
                    <a:pt x="2709" y="59"/>
                  </a:cubicBezTo>
                  <a:cubicBezTo>
                    <a:pt x="2677" y="19"/>
                    <a:pt x="2633" y="1"/>
                    <a:pt x="2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73362" y="-1749578"/>
              <a:ext cx="301319" cy="201614"/>
            </a:xfrm>
            <a:custGeom>
              <a:avLst/>
              <a:gdLst/>
              <a:ahLst/>
              <a:cxnLst/>
              <a:rect l="l" t="t" r="r" b="b"/>
              <a:pathLst>
                <a:path w="8879" h="5941" extrusionOk="0">
                  <a:moveTo>
                    <a:pt x="4395" y="1"/>
                  </a:moveTo>
                  <a:cubicBezTo>
                    <a:pt x="1955" y="1"/>
                    <a:pt x="0" y="2218"/>
                    <a:pt x="154" y="2857"/>
                  </a:cubicBezTo>
                  <a:cubicBezTo>
                    <a:pt x="170" y="2926"/>
                    <a:pt x="204" y="2957"/>
                    <a:pt x="254" y="2957"/>
                  </a:cubicBezTo>
                  <a:cubicBezTo>
                    <a:pt x="681" y="2957"/>
                    <a:pt x="2278" y="719"/>
                    <a:pt x="4435" y="719"/>
                  </a:cubicBezTo>
                  <a:cubicBezTo>
                    <a:pt x="4938" y="719"/>
                    <a:pt x="5472" y="841"/>
                    <a:pt x="6029" y="1141"/>
                  </a:cubicBezTo>
                  <a:cubicBezTo>
                    <a:pt x="8364" y="2405"/>
                    <a:pt x="7443" y="5795"/>
                    <a:pt x="8163" y="5937"/>
                  </a:cubicBezTo>
                  <a:cubicBezTo>
                    <a:pt x="8175" y="5939"/>
                    <a:pt x="8186" y="5940"/>
                    <a:pt x="8198" y="5940"/>
                  </a:cubicBezTo>
                  <a:cubicBezTo>
                    <a:pt x="8879" y="5940"/>
                    <a:pt x="8734" y="1798"/>
                    <a:pt x="6347" y="505"/>
                  </a:cubicBezTo>
                  <a:cubicBezTo>
                    <a:pt x="5683" y="148"/>
                    <a:pt x="5023"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197234" y="-2339014"/>
              <a:ext cx="103437" cy="132011"/>
            </a:xfrm>
            <a:custGeom>
              <a:avLst/>
              <a:gdLst/>
              <a:ahLst/>
              <a:cxnLst/>
              <a:rect l="l" t="t" r="r" b="b"/>
              <a:pathLst>
                <a:path w="3048" h="3890" extrusionOk="0">
                  <a:moveTo>
                    <a:pt x="2306" y="0"/>
                  </a:moveTo>
                  <a:cubicBezTo>
                    <a:pt x="2096" y="0"/>
                    <a:pt x="1828" y="64"/>
                    <a:pt x="1499" y="224"/>
                  </a:cubicBezTo>
                  <a:cubicBezTo>
                    <a:pt x="1" y="943"/>
                    <a:pt x="603" y="3881"/>
                    <a:pt x="603" y="3881"/>
                  </a:cubicBezTo>
                  <a:lnTo>
                    <a:pt x="1725" y="3889"/>
                  </a:lnTo>
                  <a:cubicBezTo>
                    <a:pt x="1725" y="3889"/>
                    <a:pt x="1139" y="1563"/>
                    <a:pt x="2428" y="1044"/>
                  </a:cubicBezTo>
                  <a:cubicBezTo>
                    <a:pt x="3047" y="796"/>
                    <a:pt x="3042"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06057" y="-1428814"/>
              <a:ext cx="471508" cy="192486"/>
            </a:xfrm>
            <a:custGeom>
              <a:avLst/>
              <a:gdLst/>
              <a:ahLst/>
              <a:cxnLst/>
              <a:rect l="l" t="t" r="r" b="b"/>
              <a:pathLst>
                <a:path w="13894" h="5672" extrusionOk="0">
                  <a:moveTo>
                    <a:pt x="1950" y="0"/>
                  </a:moveTo>
                  <a:lnTo>
                    <a:pt x="0" y="2385"/>
                  </a:lnTo>
                  <a:cubicBezTo>
                    <a:pt x="235" y="2243"/>
                    <a:pt x="452" y="2092"/>
                    <a:pt x="661" y="1933"/>
                  </a:cubicBezTo>
                  <a:cubicBezTo>
                    <a:pt x="661" y="1933"/>
                    <a:pt x="5035" y="5672"/>
                    <a:pt x="9755" y="5672"/>
                  </a:cubicBezTo>
                  <a:cubicBezTo>
                    <a:pt x="11138" y="5672"/>
                    <a:pt x="12552" y="5351"/>
                    <a:pt x="13893" y="4519"/>
                  </a:cubicBezTo>
                  <a:lnTo>
                    <a:pt x="13893" y="4519"/>
                  </a:lnTo>
                  <a:cubicBezTo>
                    <a:pt x="12778" y="4752"/>
                    <a:pt x="11754" y="4854"/>
                    <a:pt x="10815" y="4854"/>
                  </a:cubicBezTo>
                  <a:cubicBezTo>
                    <a:pt x="4332" y="4854"/>
                    <a:pt x="1950" y="0"/>
                    <a:pt x="1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1997040" y="-1428814"/>
              <a:ext cx="342856" cy="191433"/>
            </a:xfrm>
            <a:custGeom>
              <a:avLst/>
              <a:gdLst/>
              <a:ahLst/>
              <a:cxnLst/>
              <a:rect l="l" t="t" r="r" b="b"/>
              <a:pathLst>
                <a:path w="10103" h="5641" extrusionOk="0">
                  <a:moveTo>
                    <a:pt x="6721" y="0"/>
                  </a:moveTo>
                  <a:cubicBezTo>
                    <a:pt x="6562" y="234"/>
                    <a:pt x="6495" y="3423"/>
                    <a:pt x="1" y="5641"/>
                  </a:cubicBezTo>
                  <a:cubicBezTo>
                    <a:pt x="4420" y="5281"/>
                    <a:pt x="8328" y="1933"/>
                    <a:pt x="8328" y="1933"/>
                  </a:cubicBezTo>
                  <a:cubicBezTo>
                    <a:pt x="8813" y="2302"/>
                    <a:pt x="9341" y="2620"/>
                    <a:pt x="9893" y="2879"/>
                  </a:cubicBezTo>
                  <a:lnTo>
                    <a:pt x="10102" y="2427"/>
                  </a:lnTo>
                  <a:lnTo>
                    <a:pt x="67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1438927" y="-2195803"/>
              <a:ext cx="217055" cy="92747"/>
            </a:xfrm>
            <a:custGeom>
              <a:avLst/>
              <a:gdLst/>
              <a:ahLst/>
              <a:cxnLst/>
              <a:rect l="l" t="t" r="r" b="b"/>
              <a:pathLst>
                <a:path w="6396" h="2733" extrusionOk="0">
                  <a:moveTo>
                    <a:pt x="4202" y="0"/>
                  </a:moveTo>
                  <a:cubicBezTo>
                    <a:pt x="3965" y="0"/>
                    <a:pt x="3703" y="12"/>
                    <a:pt x="3416" y="38"/>
                  </a:cubicBezTo>
                  <a:cubicBezTo>
                    <a:pt x="980" y="255"/>
                    <a:pt x="1" y="2732"/>
                    <a:pt x="1" y="2732"/>
                  </a:cubicBezTo>
                  <a:cubicBezTo>
                    <a:pt x="1662" y="1397"/>
                    <a:pt x="3296" y="1071"/>
                    <a:pt x="4497" y="1071"/>
                  </a:cubicBezTo>
                  <a:cubicBezTo>
                    <a:pt x="5644" y="1071"/>
                    <a:pt x="6395" y="1368"/>
                    <a:pt x="6395" y="1368"/>
                  </a:cubicBezTo>
                  <a:lnTo>
                    <a:pt x="6395" y="632"/>
                  </a:lnTo>
                  <a:cubicBezTo>
                    <a:pt x="6395" y="632"/>
                    <a:pt x="5972" y="0"/>
                    <a:pt x="4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1858716" y="-2195803"/>
              <a:ext cx="217021" cy="92747"/>
            </a:xfrm>
            <a:custGeom>
              <a:avLst/>
              <a:gdLst/>
              <a:ahLst/>
              <a:cxnLst/>
              <a:rect l="l" t="t" r="r" b="b"/>
              <a:pathLst>
                <a:path w="6395" h="2733" extrusionOk="0">
                  <a:moveTo>
                    <a:pt x="2194" y="0"/>
                  </a:moveTo>
                  <a:cubicBezTo>
                    <a:pt x="424" y="0"/>
                    <a:pt x="1" y="632"/>
                    <a:pt x="1" y="632"/>
                  </a:cubicBezTo>
                  <a:lnTo>
                    <a:pt x="1" y="1368"/>
                  </a:lnTo>
                  <a:cubicBezTo>
                    <a:pt x="1" y="1368"/>
                    <a:pt x="752" y="1071"/>
                    <a:pt x="1899" y="1071"/>
                  </a:cubicBezTo>
                  <a:cubicBezTo>
                    <a:pt x="3099" y="1071"/>
                    <a:pt x="4734" y="1397"/>
                    <a:pt x="6395" y="2732"/>
                  </a:cubicBezTo>
                  <a:cubicBezTo>
                    <a:pt x="6395" y="2732"/>
                    <a:pt x="5416" y="255"/>
                    <a:pt x="2980" y="38"/>
                  </a:cubicBezTo>
                  <a:cubicBezTo>
                    <a:pt x="2692" y="12"/>
                    <a:pt x="2431"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276712" y="-1976712"/>
              <a:ext cx="266975" cy="191433"/>
            </a:xfrm>
            <a:custGeom>
              <a:avLst/>
              <a:gdLst/>
              <a:ahLst/>
              <a:cxnLst/>
              <a:rect l="l" t="t" r="r" b="b"/>
              <a:pathLst>
                <a:path w="7867" h="5641" extrusionOk="0">
                  <a:moveTo>
                    <a:pt x="2693" y="1"/>
                  </a:moveTo>
                  <a:cubicBezTo>
                    <a:pt x="2104" y="1"/>
                    <a:pt x="1575" y="240"/>
                    <a:pt x="1216" y="813"/>
                  </a:cubicBezTo>
                  <a:cubicBezTo>
                    <a:pt x="0" y="2749"/>
                    <a:pt x="2356" y="5640"/>
                    <a:pt x="4501" y="5640"/>
                  </a:cubicBezTo>
                  <a:cubicBezTo>
                    <a:pt x="5044" y="5640"/>
                    <a:pt x="5573" y="5455"/>
                    <a:pt x="6028" y="5022"/>
                  </a:cubicBezTo>
                  <a:cubicBezTo>
                    <a:pt x="7867" y="3282"/>
                    <a:pt x="4874" y="1"/>
                    <a:pt x="2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964122" y="-1976712"/>
              <a:ext cx="267009" cy="191433"/>
            </a:xfrm>
            <a:custGeom>
              <a:avLst/>
              <a:gdLst/>
              <a:ahLst/>
              <a:cxnLst/>
              <a:rect l="l" t="t" r="r" b="b"/>
              <a:pathLst>
                <a:path w="7868" h="5641" extrusionOk="0">
                  <a:moveTo>
                    <a:pt x="5169" y="1"/>
                  </a:moveTo>
                  <a:cubicBezTo>
                    <a:pt x="2990" y="1"/>
                    <a:pt x="0" y="3282"/>
                    <a:pt x="1833" y="5022"/>
                  </a:cubicBezTo>
                  <a:cubicBezTo>
                    <a:pt x="2287" y="5455"/>
                    <a:pt x="2817" y="5640"/>
                    <a:pt x="3361" y="5640"/>
                  </a:cubicBezTo>
                  <a:cubicBezTo>
                    <a:pt x="5508" y="5640"/>
                    <a:pt x="7867" y="2749"/>
                    <a:pt x="6645" y="813"/>
                  </a:cubicBezTo>
                  <a:cubicBezTo>
                    <a:pt x="6286" y="240"/>
                    <a:pt x="5757" y="1"/>
                    <a:pt x="5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722972" y="-1702983"/>
              <a:ext cx="62510" cy="28812"/>
            </a:xfrm>
            <a:custGeom>
              <a:avLst/>
              <a:gdLst/>
              <a:ahLst/>
              <a:cxnLst/>
              <a:rect l="l" t="t" r="r" b="b"/>
              <a:pathLst>
                <a:path w="1842" h="849" extrusionOk="0">
                  <a:moveTo>
                    <a:pt x="249" y="1"/>
                  </a:moveTo>
                  <a:cubicBezTo>
                    <a:pt x="156" y="1"/>
                    <a:pt x="91" y="36"/>
                    <a:pt x="67" y="145"/>
                  </a:cubicBezTo>
                  <a:cubicBezTo>
                    <a:pt x="1" y="427"/>
                    <a:pt x="485" y="848"/>
                    <a:pt x="941" y="848"/>
                  </a:cubicBezTo>
                  <a:cubicBezTo>
                    <a:pt x="945" y="848"/>
                    <a:pt x="950" y="848"/>
                    <a:pt x="954" y="848"/>
                  </a:cubicBezTo>
                  <a:cubicBezTo>
                    <a:pt x="1415" y="840"/>
                    <a:pt x="1841" y="396"/>
                    <a:pt x="1841" y="145"/>
                  </a:cubicBezTo>
                  <a:cubicBezTo>
                    <a:pt x="1841" y="59"/>
                    <a:pt x="1789" y="31"/>
                    <a:pt x="1703" y="31"/>
                  </a:cubicBezTo>
                  <a:cubicBezTo>
                    <a:pt x="1542" y="31"/>
                    <a:pt x="1261" y="128"/>
                    <a:pt x="977" y="128"/>
                  </a:cubicBezTo>
                  <a:cubicBezTo>
                    <a:pt x="969" y="128"/>
                    <a:pt x="962" y="128"/>
                    <a:pt x="954" y="128"/>
                  </a:cubicBezTo>
                  <a:cubicBezTo>
                    <a:pt x="688" y="123"/>
                    <a:pt x="422"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21"/>
            <p:cNvGrpSpPr/>
            <p:nvPr/>
          </p:nvGrpSpPr>
          <p:grpSpPr>
            <a:xfrm rot="10800000">
              <a:off x="1466118" y="-2056988"/>
              <a:ext cx="575356" cy="84931"/>
              <a:chOff x="2344450" y="1204275"/>
              <a:chExt cx="505875" cy="74675"/>
            </a:xfrm>
          </p:grpSpPr>
          <p:sp>
            <p:nvSpPr>
              <p:cNvPr id="248" name="Google Shape;248;p21"/>
              <p:cNvSpPr/>
              <p:nvPr/>
            </p:nvSpPr>
            <p:spPr>
              <a:xfrm>
                <a:off x="2344450" y="1204275"/>
                <a:ext cx="178600" cy="74675"/>
              </a:xfrm>
              <a:custGeom>
                <a:avLst/>
                <a:gdLst/>
                <a:ahLst/>
                <a:cxnLst/>
                <a:rect l="l" t="t" r="r" b="b"/>
                <a:pathLst>
                  <a:path w="7144" h="2987" extrusionOk="0">
                    <a:moveTo>
                      <a:pt x="6607" y="0"/>
                    </a:moveTo>
                    <a:cubicBezTo>
                      <a:pt x="6511" y="0"/>
                      <a:pt x="6412" y="29"/>
                      <a:pt x="6327" y="95"/>
                    </a:cubicBezTo>
                    <a:cubicBezTo>
                      <a:pt x="5557" y="698"/>
                      <a:pt x="4561" y="1292"/>
                      <a:pt x="3515" y="1434"/>
                    </a:cubicBezTo>
                    <a:cubicBezTo>
                      <a:pt x="3325" y="1461"/>
                      <a:pt x="3135" y="1473"/>
                      <a:pt x="2948" y="1473"/>
                    </a:cubicBezTo>
                    <a:cubicBezTo>
                      <a:pt x="2186" y="1473"/>
                      <a:pt x="1458" y="1273"/>
                      <a:pt x="853" y="1024"/>
                    </a:cubicBezTo>
                    <a:cubicBezTo>
                      <a:pt x="779" y="994"/>
                      <a:pt x="704" y="981"/>
                      <a:pt x="633" y="981"/>
                    </a:cubicBezTo>
                    <a:cubicBezTo>
                      <a:pt x="273" y="981"/>
                      <a:pt x="0" y="1329"/>
                      <a:pt x="259" y="1602"/>
                    </a:cubicBezTo>
                    <a:cubicBezTo>
                      <a:pt x="943" y="2302"/>
                      <a:pt x="1952" y="2987"/>
                      <a:pt x="3293" y="2987"/>
                    </a:cubicBezTo>
                    <a:cubicBezTo>
                      <a:pt x="3396" y="2987"/>
                      <a:pt x="3500" y="2983"/>
                      <a:pt x="3607" y="2974"/>
                    </a:cubicBezTo>
                    <a:cubicBezTo>
                      <a:pt x="5214" y="2849"/>
                      <a:pt x="6310" y="1619"/>
                      <a:pt x="6988" y="497"/>
                    </a:cubicBezTo>
                    <a:cubicBezTo>
                      <a:pt x="7144" y="242"/>
                      <a:pt x="6887" y="0"/>
                      <a:pt x="6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2671525" y="1204275"/>
                <a:ext cx="178800" cy="74675"/>
              </a:xfrm>
              <a:custGeom>
                <a:avLst/>
                <a:gdLst/>
                <a:ahLst/>
                <a:cxnLst/>
                <a:rect l="l" t="t" r="r" b="b"/>
                <a:pathLst>
                  <a:path w="7152" h="2987" extrusionOk="0">
                    <a:moveTo>
                      <a:pt x="541" y="0"/>
                    </a:moveTo>
                    <a:cubicBezTo>
                      <a:pt x="258" y="0"/>
                      <a:pt x="1" y="242"/>
                      <a:pt x="157" y="497"/>
                    </a:cubicBezTo>
                    <a:cubicBezTo>
                      <a:pt x="835" y="1619"/>
                      <a:pt x="1939" y="2849"/>
                      <a:pt x="3538" y="2974"/>
                    </a:cubicBezTo>
                    <a:cubicBezTo>
                      <a:pt x="3645" y="2983"/>
                      <a:pt x="3750" y="2987"/>
                      <a:pt x="3853" y="2987"/>
                    </a:cubicBezTo>
                    <a:cubicBezTo>
                      <a:pt x="5201" y="2987"/>
                      <a:pt x="6209" y="2302"/>
                      <a:pt x="6886" y="1602"/>
                    </a:cubicBezTo>
                    <a:cubicBezTo>
                      <a:pt x="7151" y="1329"/>
                      <a:pt x="6880" y="981"/>
                      <a:pt x="6519" y="981"/>
                    </a:cubicBezTo>
                    <a:cubicBezTo>
                      <a:pt x="6448" y="981"/>
                      <a:pt x="6374" y="994"/>
                      <a:pt x="6300" y="1024"/>
                    </a:cubicBezTo>
                    <a:cubicBezTo>
                      <a:pt x="5688" y="1273"/>
                      <a:pt x="4964" y="1473"/>
                      <a:pt x="4204" y="1473"/>
                    </a:cubicBezTo>
                    <a:cubicBezTo>
                      <a:pt x="4017" y="1473"/>
                      <a:pt x="3828" y="1461"/>
                      <a:pt x="3638" y="1434"/>
                    </a:cubicBezTo>
                    <a:cubicBezTo>
                      <a:pt x="2592" y="1292"/>
                      <a:pt x="1596" y="698"/>
                      <a:pt x="826" y="95"/>
                    </a:cubicBezTo>
                    <a:cubicBezTo>
                      <a:pt x="738" y="29"/>
                      <a:pt x="638"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p:nvPr/>
          </p:nvSpPr>
          <p:spPr>
            <a:xfrm>
              <a:off x="1555818" y="-2800778"/>
              <a:ext cx="424692" cy="304821"/>
            </a:xfrm>
            <a:custGeom>
              <a:avLst/>
              <a:gdLst/>
              <a:ahLst/>
              <a:cxnLst/>
              <a:rect l="l" t="t" r="r" b="b"/>
              <a:pathLst>
                <a:path w="11681" h="8384" extrusionOk="0">
                  <a:moveTo>
                    <a:pt x="9480" y="0"/>
                  </a:moveTo>
                  <a:lnTo>
                    <a:pt x="9480" y="0"/>
                  </a:lnTo>
                  <a:cubicBezTo>
                    <a:pt x="11271" y="4653"/>
                    <a:pt x="7798" y="6804"/>
                    <a:pt x="5412" y="7206"/>
                  </a:cubicBezTo>
                  <a:cubicBezTo>
                    <a:pt x="5114" y="7256"/>
                    <a:pt x="4828" y="7279"/>
                    <a:pt x="4555" y="7279"/>
                  </a:cubicBezTo>
                  <a:cubicBezTo>
                    <a:pt x="2523" y="7279"/>
                    <a:pt x="1260" y="5999"/>
                    <a:pt x="1311" y="5298"/>
                  </a:cubicBezTo>
                  <a:cubicBezTo>
                    <a:pt x="1357" y="4758"/>
                    <a:pt x="1117" y="4412"/>
                    <a:pt x="822" y="4412"/>
                  </a:cubicBezTo>
                  <a:cubicBezTo>
                    <a:pt x="683" y="4412"/>
                    <a:pt x="531" y="4490"/>
                    <a:pt x="391" y="4662"/>
                  </a:cubicBezTo>
                  <a:cubicBezTo>
                    <a:pt x="0" y="5144"/>
                    <a:pt x="373" y="8384"/>
                    <a:pt x="4523" y="8384"/>
                  </a:cubicBezTo>
                  <a:cubicBezTo>
                    <a:pt x="4911" y="8384"/>
                    <a:pt x="5332" y="8356"/>
                    <a:pt x="5789" y="8294"/>
                  </a:cubicBezTo>
                  <a:cubicBezTo>
                    <a:pt x="11681" y="7507"/>
                    <a:pt x="10501" y="1021"/>
                    <a:pt x="10501" y="1021"/>
                  </a:cubicBezTo>
                  <a:cubicBezTo>
                    <a:pt x="10183" y="653"/>
                    <a:pt x="9840" y="310"/>
                    <a:pt x="9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1"/>
          <p:cNvGrpSpPr/>
          <p:nvPr/>
        </p:nvGrpSpPr>
        <p:grpSpPr>
          <a:xfrm>
            <a:off x="8812404" y="95805"/>
            <a:ext cx="2111796" cy="1858617"/>
            <a:chOff x="8322738" y="-2996736"/>
            <a:chExt cx="2961016" cy="2594746"/>
          </a:xfrm>
        </p:grpSpPr>
        <p:sp>
          <p:nvSpPr>
            <p:cNvPr id="252" name="Google Shape;252;p21"/>
            <p:cNvSpPr/>
            <p:nvPr/>
          </p:nvSpPr>
          <p:spPr>
            <a:xfrm rot="-527830" flipH="1">
              <a:off x="8476507" y="-2806858"/>
              <a:ext cx="2653478" cy="2214989"/>
            </a:xfrm>
            <a:custGeom>
              <a:avLst/>
              <a:gdLst/>
              <a:ahLst/>
              <a:cxnLst/>
              <a:rect l="l" t="t" r="r" b="b"/>
              <a:pathLst>
                <a:path w="78154" h="65239" extrusionOk="0">
                  <a:moveTo>
                    <a:pt x="42014" y="0"/>
                  </a:moveTo>
                  <a:cubicBezTo>
                    <a:pt x="38830" y="0"/>
                    <a:pt x="35689" y="1826"/>
                    <a:pt x="34482" y="6063"/>
                  </a:cubicBezTo>
                  <a:cubicBezTo>
                    <a:pt x="34482" y="6063"/>
                    <a:pt x="32129" y="3210"/>
                    <a:pt x="29146" y="3210"/>
                  </a:cubicBezTo>
                  <a:cubicBezTo>
                    <a:pt x="28010" y="3210"/>
                    <a:pt x="26783" y="3623"/>
                    <a:pt x="25560" y="4766"/>
                  </a:cubicBezTo>
                  <a:cubicBezTo>
                    <a:pt x="24752" y="4515"/>
                    <a:pt x="23937" y="4394"/>
                    <a:pt x="23142" y="4394"/>
                  </a:cubicBezTo>
                  <a:cubicBezTo>
                    <a:pt x="21127" y="4394"/>
                    <a:pt x="19235" y="5166"/>
                    <a:pt x="17885" y="6540"/>
                  </a:cubicBezTo>
                  <a:cubicBezTo>
                    <a:pt x="16438" y="8030"/>
                    <a:pt x="15626" y="10223"/>
                    <a:pt x="15994" y="12918"/>
                  </a:cubicBezTo>
                  <a:cubicBezTo>
                    <a:pt x="4603" y="15102"/>
                    <a:pt x="5156" y="23446"/>
                    <a:pt x="7508" y="26744"/>
                  </a:cubicBezTo>
                  <a:cubicBezTo>
                    <a:pt x="6579" y="27011"/>
                    <a:pt x="5717" y="27447"/>
                    <a:pt x="4963" y="28033"/>
                  </a:cubicBezTo>
                  <a:cubicBezTo>
                    <a:pt x="988" y="31079"/>
                    <a:pt x="0" y="37900"/>
                    <a:pt x="5298" y="42880"/>
                  </a:cubicBezTo>
                  <a:cubicBezTo>
                    <a:pt x="5352" y="45652"/>
                    <a:pt x="6647" y="46237"/>
                    <a:pt x="7732" y="46237"/>
                  </a:cubicBezTo>
                  <a:cubicBezTo>
                    <a:pt x="8501" y="46237"/>
                    <a:pt x="9165" y="45943"/>
                    <a:pt x="9206" y="45926"/>
                  </a:cubicBezTo>
                  <a:cubicBezTo>
                    <a:pt x="9206" y="45926"/>
                    <a:pt x="9441" y="51266"/>
                    <a:pt x="14412" y="53291"/>
                  </a:cubicBezTo>
                  <a:cubicBezTo>
                    <a:pt x="15607" y="53773"/>
                    <a:pt x="16761" y="53956"/>
                    <a:pt x="17826" y="53956"/>
                  </a:cubicBezTo>
                  <a:cubicBezTo>
                    <a:pt x="18797" y="53956"/>
                    <a:pt x="19693" y="53803"/>
                    <a:pt x="20480" y="53584"/>
                  </a:cubicBezTo>
                  <a:cubicBezTo>
                    <a:pt x="21618" y="53266"/>
                    <a:pt x="22698" y="52764"/>
                    <a:pt x="23669" y="52094"/>
                  </a:cubicBezTo>
                  <a:cubicBezTo>
                    <a:pt x="23669" y="52111"/>
                    <a:pt x="23677" y="52111"/>
                    <a:pt x="23677" y="52111"/>
                  </a:cubicBezTo>
                  <a:cubicBezTo>
                    <a:pt x="23878" y="52320"/>
                    <a:pt x="27033" y="55542"/>
                    <a:pt x="30732" y="55626"/>
                  </a:cubicBezTo>
                  <a:cubicBezTo>
                    <a:pt x="30775" y="55627"/>
                    <a:pt x="30818" y="55627"/>
                    <a:pt x="30861" y="55627"/>
                  </a:cubicBezTo>
                  <a:cubicBezTo>
                    <a:pt x="32023" y="55627"/>
                    <a:pt x="33171" y="55301"/>
                    <a:pt x="34155" y="54672"/>
                  </a:cubicBezTo>
                  <a:cubicBezTo>
                    <a:pt x="34649" y="54362"/>
                    <a:pt x="35118" y="54036"/>
                    <a:pt x="35570" y="53676"/>
                  </a:cubicBezTo>
                  <a:lnTo>
                    <a:pt x="35570" y="53676"/>
                  </a:lnTo>
                  <a:cubicBezTo>
                    <a:pt x="36130" y="55944"/>
                    <a:pt x="35971" y="59334"/>
                    <a:pt x="33996" y="64364"/>
                  </a:cubicBezTo>
                  <a:cubicBezTo>
                    <a:pt x="34331" y="64564"/>
                    <a:pt x="34683" y="64740"/>
                    <a:pt x="35042" y="64882"/>
                  </a:cubicBezTo>
                  <a:cubicBezTo>
                    <a:pt x="35708" y="65149"/>
                    <a:pt x="36254" y="65238"/>
                    <a:pt x="36686" y="65238"/>
                  </a:cubicBezTo>
                  <a:cubicBezTo>
                    <a:pt x="37540" y="65238"/>
                    <a:pt x="37947" y="64891"/>
                    <a:pt x="37947" y="64891"/>
                  </a:cubicBezTo>
                  <a:cubicBezTo>
                    <a:pt x="37947" y="64891"/>
                    <a:pt x="44818" y="58421"/>
                    <a:pt x="42215" y="48981"/>
                  </a:cubicBezTo>
                  <a:lnTo>
                    <a:pt x="42215" y="48981"/>
                  </a:lnTo>
                  <a:cubicBezTo>
                    <a:pt x="43114" y="49210"/>
                    <a:pt x="44148" y="49385"/>
                    <a:pt x="45207" y="49385"/>
                  </a:cubicBezTo>
                  <a:cubicBezTo>
                    <a:pt x="46395" y="49385"/>
                    <a:pt x="47616" y="49165"/>
                    <a:pt x="48718" y="48554"/>
                  </a:cubicBezTo>
                  <a:cubicBezTo>
                    <a:pt x="48743" y="48546"/>
                    <a:pt x="48760" y="48529"/>
                    <a:pt x="48785" y="48521"/>
                  </a:cubicBezTo>
                  <a:cubicBezTo>
                    <a:pt x="52752" y="46252"/>
                    <a:pt x="52283" y="40721"/>
                    <a:pt x="52283" y="40720"/>
                  </a:cubicBezTo>
                  <a:lnTo>
                    <a:pt x="52283" y="40720"/>
                  </a:lnTo>
                  <a:cubicBezTo>
                    <a:pt x="52338" y="40742"/>
                    <a:pt x="53290" y="41075"/>
                    <a:pt x="54607" y="41075"/>
                  </a:cubicBezTo>
                  <a:cubicBezTo>
                    <a:pt x="56306" y="41075"/>
                    <a:pt x="58612" y="40520"/>
                    <a:pt x="60376" y="38025"/>
                  </a:cubicBezTo>
                  <a:cubicBezTo>
                    <a:pt x="61909" y="39260"/>
                    <a:pt x="64010" y="39901"/>
                    <a:pt x="66034" y="39901"/>
                  </a:cubicBezTo>
                  <a:cubicBezTo>
                    <a:pt x="69679" y="39901"/>
                    <a:pt x="73075" y="37823"/>
                    <a:pt x="72461" y="33389"/>
                  </a:cubicBezTo>
                  <a:cubicBezTo>
                    <a:pt x="77164" y="32595"/>
                    <a:pt x="78153" y="23894"/>
                    <a:pt x="73285" y="23894"/>
                  </a:cubicBezTo>
                  <a:cubicBezTo>
                    <a:pt x="73224" y="23894"/>
                    <a:pt x="73161" y="23895"/>
                    <a:pt x="73097" y="23898"/>
                  </a:cubicBezTo>
                  <a:cubicBezTo>
                    <a:pt x="73307" y="23120"/>
                    <a:pt x="73415" y="22325"/>
                    <a:pt x="73441" y="21521"/>
                  </a:cubicBezTo>
                  <a:cubicBezTo>
                    <a:pt x="73587" y="17016"/>
                    <a:pt x="70755" y="13143"/>
                    <a:pt x="66357" y="13143"/>
                  </a:cubicBezTo>
                  <a:cubicBezTo>
                    <a:pt x="65722" y="13143"/>
                    <a:pt x="65055" y="13224"/>
                    <a:pt x="64360" y="13395"/>
                  </a:cubicBezTo>
                  <a:cubicBezTo>
                    <a:pt x="65098" y="9042"/>
                    <a:pt x="63376" y="8127"/>
                    <a:pt x="61799" y="8127"/>
                  </a:cubicBezTo>
                  <a:cubicBezTo>
                    <a:pt x="60656" y="8127"/>
                    <a:pt x="59589" y="8607"/>
                    <a:pt x="59589" y="8607"/>
                  </a:cubicBezTo>
                  <a:cubicBezTo>
                    <a:pt x="59322" y="8038"/>
                    <a:pt x="58995" y="7494"/>
                    <a:pt x="58610" y="6984"/>
                  </a:cubicBezTo>
                  <a:cubicBezTo>
                    <a:pt x="57595" y="5603"/>
                    <a:pt x="55786" y="3850"/>
                    <a:pt x="53143" y="3850"/>
                  </a:cubicBezTo>
                  <a:cubicBezTo>
                    <a:pt x="52518" y="3850"/>
                    <a:pt x="51847" y="3948"/>
                    <a:pt x="51128" y="4172"/>
                  </a:cubicBezTo>
                  <a:cubicBezTo>
                    <a:pt x="50651" y="4322"/>
                    <a:pt x="50182" y="4515"/>
                    <a:pt x="49739" y="4741"/>
                  </a:cubicBezTo>
                  <a:cubicBezTo>
                    <a:pt x="48320" y="1766"/>
                    <a:pt x="45146" y="0"/>
                    <a:pt x="420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rot="-527830" flipH="1">
              <a:off x="10609809" y="-2019213"/>
              <a:ext cx="524455" cy="531246"/>
            </a:xfrm>
            <a:custGeom>
              <a:avLst/>
              <a:gdLst/>
              <a:ahLst/>
              <a:cxnLst/>
              <a:rect l="l" t="t" r="r" b="b"/>
              <a:pathLst>
                <a:path w="15447" h="15647" extrusionOk="0">
                  <a:moveTo>
                    <a:pt x="4963" y="1"/>
                  </a:moveTo>
                  <a:lnTo>
                    <a:pt x="4963" y="1"/>
                  </a:lnTo>
                  <a:cubicBezTo>
                    <a:pt x="988" y="3055"/>
                    <a:pt x="0" y="9868"/>
                    <a:pt x="5298" y="14848"/>
                  </a:cubicBezTo>
                  <a:cubicBezTo>
                    <a:pt x="6631" y="15406"/>
                    <a:pt x="7830" y="15646"/>
                    <a:pt x="8883" y="15646"/>
                  </a:cubicBezTo>
                  <a:cubicBezTo>
                    <a:pt x="13638" y="15646"/>
                    <a:pt x="15446" y="10765"/>
                    <a:pt x="13391" y="8278"/>
                  </a:cubicBezTo>
                  <a:cubicBezTo>
                    <a:pt x="12750" y="7504"/>
                    <a:pt x="12186" y="7309"/>
                    <a:pt x="11780" y="7309"/>
                  </a:cubicBezTo>
                  <a:cubicBezTo>
                    <a:pt x="11370" y="7309"/>
                    <a:pt x="11123" y="7508"/>
                    <a:pt x="11123" y="7508"/>
                  </a:cubicBezTo>
                  <a:cubicBezTo>
                    <a:pt x="11123" y="7508"/>
                    <a:pt x="13793" y="9098"/>
                    <a:pt x="12906" y="11090"/>
                  </a:cubicBezTo>
                  <a:cubicBezTo>
                    <a:pt x="12407" y="12199"/>
                    <a:pt x="10647" y="13508"/>
                    <a:pt x="8672" y="13508"/>
                  </a:cubicBezTo>
                  <a:cubicBezTo>
                    <a:pt x="7100" y="13508"/>
                    <a:pt x="5393" y="12679"/>
                    <a:pt x="4076" y="10261"/>
                  </a:cubicBezTo>
                  <a:cubicBezTo>
                    <a:pt x="1130" y="4863"/>
                    <a:pt x="4871" y="109"/>
                    <a:pt x="4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rot="-527830" flipH="1">
              <a:off x="10291202" y="-2024579"/>
              <a:ext cx="220552" cy="295551"/>
            </a:xfrm>
            <a:custGeom>
              <a:avLst/>
              <a:gdLst/>
              <a:ahLst/>
              <a:cxnLst/>
              <a:rect l="l" t="t" r="r" b="b"/>
              <a:pathLst>
                <a:path w="6496" h="8705" extrusionOk="0">
                  <a:moveTo>
                    <a:pt x="1" y="1"/>
                  </a:moveTo>
                  <a:lnTo>
                    <a:pt x="1" y="1"/>
                  </a:lnTo>
                  <a:cubicBezTo>
                    <a:pt x="1" y="1"/>
                    <a:pt x="5600" y="2763"/>
                    <a:pt x="1649" y="8705"/>
                  </a:cubicBezTo>
                  <a:cubicBezTo>
                    <a:pt x="5985" y="6370"/>
                    <a:pt x="6495" y="114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rot="-527830" flipH="1">
              <a:off x="9509908" y="-2614346"/>
              <a:ext cx="296400" cy="163852"/>
            </a:xfrm>
            <a:custGeom>
              <a:avLst/>
              <a:gdLst/>
              <a:ahLst/>
              <a:cxnLst/>
              <a:rect l="l" t="t" r="r" b="b"/>
              <a:pathLst>
                <a:path w="8730" h="4826" extrusionOk="0">
                  <a:moveTo>
                    <a:pt x="4211" y="1"/>
                  </a:moveTo>
                  <a:cubicBezTo>
                    <a:pt x="2385" y="1"/>
                    <a:pt x="655" y="1454"/>
                    <a:pt x="1" y="4826"/>
                  </a:cubicBezTo>
                  <a:cubicBezTo>
                    <a:pt x="1" y="4826"/>
                    <a:pt x="1534" y="1844"/>
                    <a:pt x="4667" y="1844"/>
                  </a:cubicBezTo>
                  <a:cubicBezTo>
                    <a:pt x="5808" y="1844"/>
                    <a:pt x="7161" y="2240"/>
                    <a:pt x="8730" y="3319"/>
                  </a:cubicBezTo>
                  <a:cubicBezTo>
                    <a:pt x="7648" y="1227"/>
                    <a:pt x="5888" y="1"/>
                    <a:pt x="4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rot="-527830" flipH="1">
              <a:off x="8922231" y="-2258151"/>
              <a:ext cx="503541" cy="164361"/>
            </a:xfrm>
            <a:custGeom>
              <a:avLst/>
              <a:gdLst/>
              <a:ahLst/>
              <a:cxnLst/>
              <a:rect l="l" t="t" r="r" b="b"/>
              <a:pathLst>
                <a:path w="14831" h="4841" extrusionOk="0">
                  <a:moveTo>
                    <a:pt x="6797" y="0"/>
                  </a:moveTo>
                  <a:cubicBezTo>
                    <a:pt x="3926" y="0"/>
                    <a:pt x="1217" y="1443"/>
                    <a:pt x="1" y="4841"/>
                  </a:cubicBezTo>
                  <a:cubicBezTo>
                    <a:pt x="1" y="4841"/>
                    <a:pt x="2469" y="2066"/>
                    <a:pt x="7212" y="2066"/>
                  </a:cubicBezTo>
                  <a:cubicBezTo>
                    <a:pt x="9311" y="2066"/>
                    <a:pt x="11857" y="2610"/>
                    <a:pt x="14831" y="4179"/>
                  </a:cubicBezTo>
                  <a:cubicBezTo>
                    <a:pt x="13001" y="1591"/>
                    <a:pt x="9810" y="0"/>
                    <a:pt x="6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rot="-527830" flipH="1">
              <a:off x="10159133" y="-1536780"/>
              <a:ext cx="401549" cy="538511"/>
            </a:xfrm>
            <a:custGeom>
              <a:avLst/>
              <a:gdLst/>
              <a:ahLst/>
              <a:cxnLst/>
              <a:rect l="l" t="t" r="r" b="b"/>
              <a:pathLst>
                <a:path w="11827" h="15861" extrusionOk="0">
                  <a:moveTo>
                    <a:pt x="2913" y="0"/>
                  </a:moveTo>
                  <a:cubicBezTo>
                    <a:pt x="2913" y="1"/>
                    <a:pt x="1" y="6671"/>
                    <a:pt x="4763" y="12328"/>
                  </a:cubicBezTo>
                  <a:cubicBezTo>
                    <a:pt x="4763" y="12345"/>
                    <a:pt x="4771" y="12345"/>
                    <a:pt x="4771" y="12345"/>
                  </a:cubicBezTo>
                  <a:cubicBezTo>
                    <a:pt x="4972" y="12554"/>
                    <a:pt x="8127" y="15776"/>
                    <a:pt x="11826" y="15860"/>
                  </a:cubicBezTo>
                  <a:cubicBezTo>
                    <a:pt x="11826" y="15860"/>
                    <a:pt x="9165" y="14454"/>
                    <a:pt x="5834" y="10278"/>
                  </a:cubicBezTo>
                  <a:cubicBezTo>
                    <a:pt x="2495" y="6093"/>
                    <a:pt x="2913" y="1"/>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rot="-527830" flipH="1">
              <a:off x="9039050" y="-1709904"/>
              <a:ext cx="615786" cy="624885"/>
            </a:xfrm>
            <a:custGeom>
              <a:avLst/>
              <a:gdLst/>
              <a:ahLst/>
              <a:cxnLst/>
              <a:rect l="l" t="t" r="r" b="b"/>
              <a:pathLst>
                <a:path w="18137" h="18405" extrusionOk="0">
                  <a:moveTo>
                    <a:pt x="15735" y="1"/>
                  </a:moveTo>
                  <a:cubicBezTo>
                    <a:pt x="15877" y="4688"/>
                    <a:pt x="12261" y="8839"/>
                    <a:pt x="7005" y="8864"/>
                  </a:cubicBezTo>
                  <a:cubicBezTo>
                    <a:pt x="6971" y="8864"/>
                    <a:pt x="6937" y="8864"/>
                    <a:pt x="6903" y="8864"/>
                  </a:cubicBezTo>
                  <a:cubicBezTo>
                    <a:pt x="2009" y="8864"/>
                    <a:pt x="191" y="7088"/>
                    <a:pt x="0" y="6889"/>
                  </a:cubicBezTo>
                  <a:lnTo>
                    <a:pt x="0" y="6889"/>
                  </a:lnTo>
                  <a:cubicBezTo>
                    <a:pt x="226" y="7173"/>
                    <a:pt x="2678" y="10178"/>
                    <a:pt x="6194" y="10730"/>
                  </a:cubicBezTo>
                  <a:cubicBezTo>
                    <a:pt x="6570" y="13869"/>
                    <a:pt x="5097" y="16790"/>
                    <a:pt x="4068" y="18405"/>
                  </a:cubicBezTo>
                  <a:cubicBezTo>
                    <a:pt x="4093" y="18397"/>
                    <a:pt x="4110" y="18380"/>
                    <a:pt x="4135" y="18372"/>
                  </a:cubicBezTo>
                  <a:cubicBezTo>
                    <a:pt x="8102" y="16103"/>
                    <a:pt x="7633" y="10572"/>
                    <a:pt x="7633" y="10571"/>
                  </a:cubicBezTo>
                  <a:lnTo>
                    <a:pt x="7633" y="10571"/>
                  </a:lnTo>
                  <a:cubicBezTo>
                    <a:pt x="7688" y="10593"/>
                    <a:pt x="8640" y="10926"/>
                    <a:pt x="9957" y="10926"/>
                  </a:cubicBezTo>
                  <a:cubicBezTo>
                    <a:pt x="11656" y="10926"/>
                    <a:pt x="13962" y="10371"/>
                    <a:pt x="15726" y="7876"/>
                  </a:cubicBezTo>
                  <a:cubicBezTo>
                    <a:pt x="15726" y="7876"/>
                    <a:pt x="18137" y="3968"/>
                    <a:pt x="15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rot="-527830" flipH="1">
              <a:off x="9022902" y="-2605708"/>
              <a:ext cx="527443" cy="360467"/>
            </a:xfrm>
            <a:custGeom>
              <a:avLst/>
              <a:gdLst/>
              <a:ahLst/>
              <a:cxnLst/>
              <a:rect l="l" t="t" r="r" b="b"/>
              <a:pathLst>
                <a:path w="15535" h="10617" extrusionOk="0">
                  <a:moveTo>
                    <a:pt x="10062" y="1"/>
                  </a:moveTo>
                  <a:cubicBezTo>
                    <a:pt x="9437" y="1"/>
                    <a:pt x="8764" y="99"/>
                    <a:pt x="8044" y="323"/>
                  </a:cubicBezTo>
                  <a:lnTo>
                    <a:pt x="6654" y="892"/>
                  </a:lnTo>
                  <a:cubicBezTo>
                    <a:pt x="6654" y="892"/>
                    <a:pt x="1" y="3486"/>
                    <a:pt x="3566" y="10617"/>
                  </a:cubicBezTo>
                  <a:cubicBezTo>
                    <a:pt x="3441" y="7177"/>
                    <a:pt x="3541" y="3336"/>
                    <a:pt x="7759" y="2398"/>
                  </a:cubicBezTo>
                  <a:cubicBezTo>
                    <a:pt x="8685" y="2191"/>
                    <a:pt x="9578" y="2110"/>
                    <a:pt x="10410" y="2110"/>
                  </a:cubicBezTo>
                  <a:cubicBezTo>
                    <a:pt x="13367" y="2110"/>
                    <a:pt x="15534" y="3135"/>
                    <a:pt x="15534" y="3135"/>
                  </a:cubicBezTo>
                  <a:cubicBezTo>
                    <a:pt x="14519" y="1754"/>
                    <a:pt x="12710" y="1"/>
                    <a:pt x="10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rot="-527830" flipH="1">
              <a:off x="8984618" y="-2203419"/>
              <a:ext cx="207752" cy="308046"/>
            </a:xfrm>
            <a:custGeom>
              <a:avLst/>
              <a:gdLst/>
              <a:ahLst/>
              <a:cxnLst/>
              <a:rect l="l" t="t" r="r" b="b"/>
              <a:pathLst>
                <a:path w="6119" h="9073" extrusionOk="0">
                  <a:moveTo>
                    <a:pt x="1" y="0"/>
                  </a:moveTo>
                  <a:cubicBezTo>
                    <a:pt x="1" y="0"/>
                    <a:pt x="5022" y="3197"/>
                    <a:pt x="562" y="9072"/>
                  </a:cubicBezTo>
                  <a:cubicBezTo>
                    <a:pt x="4763" y="7181"/>
                    <a:pt x="6119" y="1105"/>
                    <a:pt x="3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rot="-527830" flipH="1">
              <a:off x="10341875" y="-2687512"/>
              <a:ext cx="141240" cy="357208"/>
            </a:xfrm>
            <a:custGeom>
              <a:avLst/>
              <a:gdLst/>
              <a:ahLst/>
              <a:cxnLst/>
              <a:rect l="l" t="t" r="r" b="b"/>
              <a:pathLst>
                <a:path w="4160" h="10521" extrusionOk="0">
                  <a:moveTo>
                    <a:pt x="2268" y="0"/>
                  </a:moveTo>
                  <a:lnTo>
                    <a:pt x="2268" y="0"/>
                  </a:lnTo>
                  <a:cubicBezTo>
                    <a:pt x="812" y="1490"/>
                    <a:pt x="0" y="3691"/>
                    <a:pt x="369" y="6378"/>
                  </a:cubicBezTo>
                  <a:cubicBezTo>
                    <a:pt x="369" y="6378"/>
                    <a:pt x="595" y="9165"/>
                    <a:pt x="4160" y="10520"/>
                  </a:cubicBezTo>
                  <a:cubicBezTo>
                    <a:pt x="1105" y="6913"/>
                    <a:pt x="2268" y="1"/>
                    <a:pt x="2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rot="-527830" flipH="1">
              <a:off x="9726374" y="-1378296"/>
              <a:ext cx="522011" cy="185955"/>
            </a:xfrm>
            <a:custGeom>
              <a:avLst/>
              <a:gdLst/>
              <a:ahLst/>
              <a:cxnLst/>
              <a:rect l="l" t="t" r="r" b="b"/>
              <a:pathLst>
                <a:path w="15375" h="5477" extrusionOk="0">
                  <a:moveTo>
                    <a:pt x="0" y="0"/>
                  </a:moveTo>
                  <a:cubicBezTo>
                    <a:pt x="1459" y="3229"/>
                    <a:pt x="4525" y="5477"/>
                    <a:pt x="7874" y="5477"/>
                  </a:cubicBezTo>
                  <a:cubicBezTo>
                    <a:pt x="10402" y="5477"/>
                    <a:pt x="13092" y="4196"/>
                    <a:pt x="15374" y="1088"/>
                  </a:cubicBezTo>
                  <a:lnTo>
                    <a:pt x="15374" y="1088"/>
                  </a:lnTo>
                  <a:cubicBezTo>
                    <a:pt x="12292" y="2576"/>
                    <a:pt x="9700" y="3102"/>
                    <a:pt x="7574" y="3102"/>
                  </a:cubicBezTo>
                  <a:cubicBezTo>
                    <a:pt x="2414" y="3102"/>
                    <a:pt x="0" y="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rot="-527830" flipH="1">
              <a:off x="10523174" y="-2386070"/>
              <a:ext cx="246898" cy="170676"/>
            </a:xfrm>
            <a:custGeom>
              <a:avLst/>
              <a:gdLst/>
              <a:ahLst/>
              <a:cxnLst/>
              <a:rect l="l" t="t" r="r" b="b"/>
              <a:pathLst>
                <a:path w="7272" h="5027" extrusionOk="0">
                  <a:moveTo>
                    <a:pt x="4186" y="1"/>
                  </a:moveTo>
                  <a:cubicBezTo>
                    <a:pt x="2461" y="1"/>
                    <a:pt x="1" y="2791"/>
                    <a:pt x="1449" y="4601"/>
                  </a:cubicBezTo>
                  <a:cubicBezTo>
                    <a:pt x="1687" y="4899"/>
                    <a:pt x="1996" y="5027"/>
                    <a:pt x="2339" y="5027"/>
                  </a:cubicBezTo>
                  <a:cubicBezTo>
                    <a:pt x="4272" y="5027"/>
                    <a:pt x="7272" y="940"/>
                    <a:pt x="4613" y="65"/>
                  </a:cubicBezTo>
                  <a:cubicBezTo>
                    <a:pt x="4478" y="21"/>
                    <a:pt x="4335" y="1"/>
                    <a:pt x="4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rot="-527830" flipH="1">
              <a:off x="9175010" y="-2446767"/>
              <a:ext cx="136826" cy="87460"/>
            </a:xfrm>
            <a:custGeom>
              <a:avLst/>
              <a:gdLst/>
              <a:ahLst/>
              <a:cxnLst/>
              <a:rect l="l" t="t" r="r" b="b"/>
              <a:pathLst>
                <a:path w="4030" h="2576" extrusionOk="0">
                  <a:moveTo>
                    <a:pt x="1687" y="0"/>
                  </a:moveTo>
                  <a:cubicBezTo>
                    <a:pt x="796" y="0"/>
                    <a:pt x="1" y="417"/>
                    <a:pt x="46" y="1535"/>
                  </a:cubicBezTo>
                  <a:cubicBezTo>
                    <a:pt x="75" y="2267"/>
                    <a:pt x="872" y="2575"/>
                    <a:pt x="1745" y="2575"/>
                  </a:cubicBezTo>
                  <a:cubicBezTo>
                    <a:pt x="2828" y="2575"/>
                    <a:pt x="4029" y="2100"/>
                    <a:pt x="4029" y="1367"/>
                  </a:cubicBezTo>
                  <a:cubicBezTo>
                    <a:pt x="4029" y="633"/>
                    <a:pt x="2785" y="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rot="-527830" flipH="1">
              <a:off x="10624439" y="-2167646"/>
              <a:ext cx="81213" cy="58941"/>
            </a:xfrm>
            <a:custGeom>
              <a:avLst/>
              <a:gdLst/>
              <a:ahLst/>
              <a:cxnLst/>
              <a:rect l="l" t="t" r="r" b="b"/>
              <a:pathLst>
                <a:path w="2392" h="1736" extrusionOk="0">
                  <a:moveTo>
                    <a:pt x="1230" y="1"/>
                  </a:moveTo>
                  <a:cubicBezTo>
                    <a:pt x="752" y="1"/>
                    <a:pt x="271" y="248"/>
                    <a:pt x="136" y="870"/>
                  </a:cubicBezTo>
                  <a:cubicBezTo>
                    <a:pt x="0" y="1490"/>
                    <a:pt x="409" y="1736"/>
                    <a:pt x="910" y="1736"/>
                  </a:cubicBezTo>
                  <a:cubicBezTo>
                    <a:pt x="1524" y="1736"/>
                    <a:pt x="2277" y="1367"/>
                    <a:pt x="2337" y="870"/>
                  </a:cubicBezTo>
                  <a:cubicBezTo>
                    <a:pt x="2392" y="368"/>
                    <a:pt x="1813" y="1"/>
                    <a:pt x="12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rot="-527830" flipH="1">
              <a:off x="10513796" y="-1394747"/>
              <a:ext cx="382774" cy="287029"/>
            </a:xfrm>
            <a:custGeom>
              <a:avLst/>
              <a:gdLst/>
              <a:ahLst/>
              <a:cxnLst/>
              <a:rect l="l" t="t" r="r" b="b"/>
              <a:pathLst>
                <a:path w="11274" h="8454" extrusionOk="0">
                  <a:moveTo>
                    <a:pt x="1348" y="0"/>
                  </a:moveTo>
                  <a:lnTo>
                    <a:pt x="0" y="419"/>
                  </a:lnTo>
                  <a:cubicBezTo>
                    <a:pt x="0" y="419"/>
                    <a:pt x="235" y="5767"/>
                    <a:pt x="5206" y="7784"/>
                  </a:cubicBezTo>
                  <a:cubicBezTo>
                    <a:pt x="6401" y="8270"/>
                    <a:pt x="7555" y="8453"/>
                    <a:pt x="8620" y="8453"/>
                  </a:cubicBezTo>
                  <a:cubicBezTo>
                    <a:pt x="9591" y="8453"/>
                    <a:pt x="10488" y="8300"/>
                    <a:pt x="11274" y="8085"/>
                  </a:cubicBezTo>
                  <a:cubicBezTo>
                    <a:pt x="3424" y="7825"/>
                    <a:pt x="1348" y="0"/>
                    <a:pt x="1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86648" flipH="1">
              <a:off x="9919552" y="-1943003"/>
              <a:ext cx="242560" cy="101418"/>
            </a:xfrm>
            <a:custGeom>
              <a:avLst/>
              <a:gdLst/>
              <a:ahLst/>
              <a:cxnLst/>
              <a:rect l="l" t="t" r="r" b="b"/>
              <a:pathLst>
                <a:path w="7144" h="2987" extrusionOk="0">
                  <a:moveTo>
                    <a:pt x="6607" y="0"/>
                  </a:moveTo>
                  <a:cubicBezTo>
                    <a:pt x="6511" y="0"/>
                    <a:pt x="6412" y="29"/>
                    <a:pt x="6327" y="95"/>
                  </a:cubicBezTo>
                  <a:cubicBezTo>
                    <a:pt x="5557" y="698"/>
                    <a:pt x="4561" y="1292"/>
                    <a:pt x="3515" y="1434"/>
                  </a:cubicBezTo>
                  <a:cubicBezTo>
                    <a:pt x="3325" y="1461"/>
                    <a:pt x="3135" y="1473"/>
                    <a:pt x="2948" y="1473"/>
                  </a:cubicBezTo>
                  <a:cubicBezTo>
                    <a:pt x="2186" y="1473"/>
                    <a:pt x="1458" y="1273"/>
                    <a:pt x="853" y="1024"/>
                  </a:cubicBezTo>
                  <a:cubicBezTo>
                    <a:pt x="779" y="994"/>
                    <a:pt x="704" y="981"/>
                    <a:pt x="633" y="981"/>
                  </a:cubicBezTo>
                  <a:cubicBezTo>
                    <a:pt x="273" y="981"/>
                    <a:pt x="0" y="1329"/>
                    <a:pt x="259" y="1602"/>
                  </a:cubicBezTo>
                  <a:cubicBezTo>
                    <a:pt x="943" y="2302"/>
                    <a:pt x="1952" y="2987"/>
                    <a:pt x="3293" y="2987"/>
                  </a:cubicBezTo>
                  <a:cubicBezTo>
                    <a:pt x="3396" y="2987"/>
                    <a:pt x="3500" y="2983"/>
                    <a:pt x="3607" y="2974"/>
                  </a:cubicBezTo>
                  <a:cubicBezTo>
                    <a:pt x="5214" y="2849"/>
                    <a:pt x="6310" y="1619"/>
                    <a:pt x="6988" y="497"/>
                  </a:cubicBezTo>
                  <a:cubicBezTo>
                    <a:pt x="7144" y="242"/>
                    <a:pt x="6887" y="0"/>
                    <a:pt x="6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rot="86648" flipH="1">
              <a:off x="9947452" y="-2159559"/>
              <a:ext cx="271522" cy="161413"/>
            </a:xfrm>
            <a:custGeom>
              <a:avLst/>
              <a:gdLst/>
              <a:ahLst/>
              <a:cxnLst/>
              <a:rect l="l" t="t" r="r" b="b"/>
              <a:pathLst>
                <a:path w="7997" h="4754" extrusionOk="0">
                  <a:moveTo>
                    <a:pt x="7076" y="0"/>
                  </a:moveTo>
                  <a:cubicBezTo>
                    <a:pt x="7076" y="0"/>
                    <a:pt x="5025" y="3633"/>
                    <a:pt x="79" y="4562"/>
                  </a:cubicBezTo>
                  <a:cubicBezTo>
                    <a:pt x="0" y="4579"/>
                    <a:pt x="612" y="4753"/>
                    <a:pt x="1557" y="4753"/>
                  </a:cubicBezTo>
                  <a:cubicBezTo>
                    <a:pt x="3317" y="4753"/>
                    <a:pt x="6232" y="4150"/>
                    <a:pt x="7997" y="812"/>
                  </a:cubicBez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rot="86648" flipH="1">
              <a:off x="9475229" y="-1954194"/>
              <a:ext cx="242832" cy="101418"/>
            </a:xfrm>
            <a:custGeom>
              <a:avLst/>
              <a:gdLst/>
              <a:ahLst/>
              <a:cxnLst/>
              <a:rect l="l" t="t" r="r" b="b"/>
              <a:pathLst>
                <a:path w="7152" h="2987" extrusionOk="0">
                  <a:moveTo>
                    <a:pt x="541" y="0"/>
                  </a:moveTo>
                  <a:cubicBezTo>
                    <a:pt x="258" y="0"/>
                    <a:pt x="1" y="242"/>
                    <a:pt x="157" y="497"/>
                  </a:cubicBezTo>
                  <a:cubicBezTo>
                    <a:pt x="835" y="1619"/>
                    <a:pt x="1939" y="2849"/>
                    <a:pt x="3538" y="2974"/>
                  </a:cubicBezTo>
                  <a:cubicBezTo>
                    <a:pt x="3645" y="2983"/>
                    <a:pt x="3750" y="2987"/>
                    <a:pt x="3853" y="2987"/>
                  </a:cubicBezTo>
                  <a:cubicBezTo>
                    <a:pt x="5201" y="2987"/>
                    <a:pt x="6209" y="2302"/>
                    <a:pt x="6886" y="1602"/>
                  </a:cubicBezTo>
                  <a:cubicBezTo>
                    <a:pt x="7151" y="1329"/>
                    <a:pt x="6880" y="981"/>
                    <a:pt x="6519" y="981"/>
                  </a:cubicBezTo>
                  <a:cubicBezTo>
                    <a:pt x="6448" y="981"/>
                    <a:pt x="6374" y="994"/>
                    <a:pt x="6300" y="1024"/>
                  </a:cubicBezTo>
                  <a:cubicBezTo>
                    <a:pt x="5688" y="1273"/>
                    <a:pt x="4964" y="1473"/>
                    <a:pt x="4204" y="1473"/>
                  </a:cubicBezTo>
                  <a:cubicBezTo>
                    <a:pt x="4017" y="1473"/>
                    <a:pt x="3828" y="1461"/>
                    <a:pt x="3638" y="1434"/>
                  </a:cubicBezTo>
                  <a:cubicBezTo>
                    <a:pt x="2592" y="1292"/>
                    <a:pt x="1596" y="698"/>
                    <a:pt x="826" y="95"/>
                  </a:cubicBezTo>
                  <a:cubicBezTo>
                    <a:pt x="738" y="29"/>
                    <a:pt x="638"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1"/>
            <p:cNvSpPr/>
            <p:nvPr/>
          </p:nvSpPr>
          <p:spPr>
            <a:xfrm rot="86648" flipH="1">
              <a:off x="9427949" y="-2172650"/>
              <a:ext cx="271353" cy="161413"/>
            </a:xfrm>
            <a:custGeom>
              <a:avLst/>
              <a:gdLst/>
              <a:ahLst/>
              <a:cxnLst/>
              <a:rect l="l" t="t" r="r" b="b"/>
              <a:pathLst>
                <a:path w="7992" h="4754" extrusionOk="0">
                  <a:moveTo>
                    <a:pt x="913" y="0"/>
                  </a:moveTo>
                  <a:lnTo>
                    <a:pt x="0" y="812"/>
                  </a:lnTo>
                  <a:cubicBezTo>
                    <a:pt x="1759" y="4150"/>
                    <a:pt x="4676" y="4753"/>
                    <a:pt x="6436" y="4753"/>
                  </a:cubicBezTo>
                  <a:cubicBezTo>
                    <a:pt x="7380" y="4753"/>
                    <a:pt x="7991" y="4579"/>
                    <a:pt x="7909" y="4562"/>
                  </a:cubicBezTo>
                  <a:cubicBezTo>
                    <a:pt x="2971" y="3633"/>
                    <a:pt x="913" y="0"/>
                    <a:pt x="9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1"/>
            <p:cNvSpPr/>
            <p:nvPr/>
          </p:nvSpPr>
          <p:spPr>
            <a:xfrm rot="86648" flipH="1">
              <a:off x="10023793" y="-1831062"/>
              <a:ext cx="256889" cy="184263"/>
            </a:xfrm>
            <a:custGeom>
              <a:avLst/>
              <a:gdLst/>
              <a:ahLst/>
              <a:cxnLst/>
              <a:rect l="l" t="t" r="r" b="b"/>
              <a:pathLst>
                <a:path w="7566" h="5427" extrusionOk="0">
                  <a:moveTo>
                    <a:pt x="2592" y="1"/>
                  </a:moveTo>
                  <a:cubicBezTo>
                    <a:pt x="2026" y="1"/>
                    <a:pt x="1516" y="231"/>
                    <a:pt x="1169" y="782"/>
                  </a:cubicBezTo>
                  <a:cubicBezTo>
                    <a:pt x="0" y="2646"/>
                    <a:pt x="2270" y="5427"/>
                    <a:pt x="4336" y="5427"/>
                  </a:cubicBezTo>
                  <a:cubicBezTo>
                    <a:pt x="4858" y="5427"/>
                    <a:pt x="5368" y="5249"/>
                    <a:pt x="5806" y="4833"/>
                  </a:cubicBezTo>
                  <a:cubicBezTo>
                    <a:pt x="7565" y="3159"/>
                    <a:pt x="4690" y="1"/>
                    <a:pt x="2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86648" flipH="1">
              <a:off x="9361805" y="-1847740"/>
              <a:ext cx="256855" cy="184263"/>
            </a:xfrm>
            <a:custGeom>
              <a:avLst/>
              <a:gdLst/>
              <a:ahLst/>
              <a:cxnLst/>
              <a:rect l="l" t="t" r="r" b="b"/>
              <a:pathLst>
                <a:path w="7565" h="5427" extrusionOk="0">
                  <a:moveTo>
                    <a:pt x="4976" y="1"/>
                  </a:moveTo>
                  <a:cubicBezTo>
                    <a:pt x="2879" y="1"/>
                    <a:pt x="1" y="3159"/>
                    <a:pt x="1767" y="4833"/>
                  </a:cubicBezTo>
                  <a:cubicBezTo>
                    <a:pt x="2205" y="5249"/>
                    <a:pt x="2714" y="5427"/>
                    <a:pt x="3236" y="5427"/>
                  </a:cubicBezTo>
                  <a:cubicBezTo>
                    <a:pt x="5300" y="5427"/>
                    <a:pt x="7564" y="2646"/>
                    <a:pt x="6395" y="782"/>
                  </a:cubicBezTo>
                  <a:cubicBezTo>
                    <a:pt x="6050" y="231"/>
                    <a:pt x="5541"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rot="-527830" flipH="1">
              <a:off x="8822440" y="-1484630"/>
              <a:ext cx="167688" cy="94318"/>
            </a:xfrm>
            <a:custGeom>
              <a:avLst/>
              <a:gdLst/>
              <a:ahLst/>
              <a:cxnLst/>
              <a:rect l="l" t="t" r="r" b="b"/>
              <a:pathLst>
                <a:path w="4939" h="2778" extrusionOk="0">
                  <a:moveTo>
                    <a:pt x="2456" y="0"/>
                  </a:moveTo>
                  <a:cubicBezTo>
                    <a:pt x="2249" y="0"/>
                    <a:pt x="2026" y="28"/>
                    <a:pt x="1787" y="91"/>
                  </a:cubicBezTo>
                  <a:cubicBezTo>
                    <a:pt x="439" y="440"/>
                    <a:pt x="1" y="2777"/>
                    <a:pt x="2542" y="2777"/>
                  </a:cubicBezTo>
                  <a:cubicBezTo>
                    <a:pt x="2555" y="2777"/>
                    <a:pt x="2569" y="2777"/>
                    <a:pt x="2582" y="2777"/>
                  </a:cubicBezTo>
                  <a:cubicBezTo>
                    <a:pt x="4938" y="2762"/>
                    <a:pt x="4499" y="0"/>
                    <a:pt x="24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rot="-527830" flipH="1">
              <a:off x="8608803" y="-1922197"/>
              <a:ext cx="274603" cy="245812"/>
            </a:xfrm>
            <a:custGeom>
              <a:avLst/>
              <a:gdLst/>
              <a:ahLst/>
              <a:cxnLst/>
              <a:rect l="l" t="t" r="r" b="b"/>
              <a:pathLst>
                <a:path w="8088" h="7240" extrusionOk="0">
                  <a:moveTo>
                    <a:pt x="6325" y="0"/>
                  </a:moveTo>
                  <a:cubicBezTo>
                    <a:pt x="2885" y="0"/>
                    <a:pt x="0" y="2294"/>
                    <a:pt x="982" y="7239"/>
                  </a:cubicBezTo>
                  <a:cubicBezTo>
                    <a:pt x="1528" y="2944"/>
                    <a:pt x="5684" y="2549"/>
                    <a:pt x="7196" y="2549"/>
                  </a:cubicBezTo>
                  <a:cubicBezTo>
                    <a:pt x="7538" y="2549"/>
                    <a:pt x="7744" y="2569"/>
                    <a:pt x="7744" y="2569"/>
                  </a:cubicBezTo>
                  <a:cubicBezTo>
                    <a:pt x="7945" y="1791"/>
                    <a:pt x="8062" y="996"/>
                    <a:pt x="8088" y="192"/>
                  </a:cubicBezTo>
                  <a:cubicBezTo>
                    <a:pt x="7495" y="65"/>
                    <a:pt x="6902" y="0"/>
                    <a:pt x="63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5" name="Google Shape;275;p21"/>
          <p:cNvPicPr preferRelativeResize="0"/>
          <p:nvPr/>
        </p:nvPicPr>
        <p:blipFill>
          <a:blip r:embed="rId3">
            <a:alphaModFix/>
          </a:blip>
          <a:stretch>
            <a:fillRect/>
          </a:stretch>
        </p:blipFill>
        <p:spPr>
          <a:xfrm>
            <a:off x="9639800" y="6449098"/>
            <a:ext cx="1052200" cy="1052200"/>
          </a:xfrm>
          <a:prstGeom prst="rect">
            <a:avLst/>
          </a:prstGeom>
          <a:noFill/>
          <a:ln>
            <a:noFill/>
          </a:ln>
        </p:spPr>
      </p:pic>
      <p:sp>
        <p:nvSpPr>
          <p:cNvPr id="276" name="Google Shape;276;p21"/>
          <p:cNvSpPr txBox="1"/>
          <p:nvPr/>
        </p:nvSpPr>
        <p:spPr>
          <a:xfrm>
            <a:off x="0" y="0"/>
            <a:ext cx="4051200" cy="21534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77" name="Google Shape;277;p21"/>
          <p:cNvSpPr txBox="1"/>
          <p:nvPr/>
        </p:nvSpPr>
        <p:spPr>
          <a:xfrm>
            <a:off x="4051200" y="6449100"/>
            <a:ext cx="3303000" cy="11109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278" name="Google Shape;278;p21"/>
          <p:cNvSpPr txBox="1">
            <a:spLocks noGrp="1"/>
          </p:cNvSpPr>
          <p:nvPr>
            <p:ph type="ctrTitle"/>
          </p:nvPr>
        </p:nvSpPr>
        <p:spPr>
          <a:xfrm>
            <a:off x="139625" y="95800"/>
            <a:ext cx="3510600" cy="93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NeuralNexus </a:t>
            </a:r>
            <a:endParaRPr sz="3400" b="0"/>
          </a:p>
        </p:txBody>
      </p:sp>
      <p:sp>
        <p:nvSpPr>
          <p:cNvPr id="279" name="Google Shape;279;p21"/>
          <p:cNvSpPr txBox="1"/>
          <p:nvPr/>
        </p:nvSpPr>
        <p:spPr>
          <a:xfrm>
            <a:off x="139625" y="749125"/>
            <a:ext cx="4233000" cy="12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Medium"/>
                <a:ea typeface="Montserrat Medium"/>
                <a:cs typeface="Montserrat Medium"/>
                <a:sym typeface="Montserrat Medium"/>
              </a:rPr>
              <a:t>Group members :</a:t>
            </a:r>
            <a:endParaRPr>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AmirAli SoltanMohammadi,</a:t>
            </a:r>
            <a:endParaRPr>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Milad Dehnoei,Roza Hamidi, </a:t>
            </a:r>
            <a:endParaRPr>
              <a:solidFill>
                <a:schemeClr val="dk1"/>
              </a:solidFill>
              <a:latin typeface="Montserrat Medium"/>
              <a:ea typeface="Montserrat Medium"/>
              <a:cs typeface="Montserrat Medium"/>
              <a:sym typeface="Montserrat Medium"/>
            </a:endParaRPr>
          </a:p>
          <a:p>
            <a:pPr marL="0" lvl="0" indent="0" algn="l" rtl="0">
              <a:lnSpc>
                <a:spcPct val="115000"/>
              </a:lnSpc>
              <a:spcBef>
                <a:spcPts val="0"/>
              </a:spcBef>
              <a:spcAft>
                <a:spcPts val="0"/>
              </a:spcAft>
              <a:buNone/>
            </a:pPr>
            <a:r>
              <a:rPr lang="en">
                <a:solidFill>
                  <a:schemeClr val="dk1"/>
                </a:solidFill>
                <a:latin typeface="Montserrat Medium"/>
                <a:ea typeface="Montserrat Medium"/>
                <a:cs typeface="Montserrat Medium"/>
                <a:sym typeface="Montserrat Medium"/>
              </a:rPr>
              <a:t>Zahra Rahimi, and Mahya Nafissi.</a:t>
            </a:r>
            <a:endParaRPr>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2"/>
          <p:cNvSpPr/>
          <p:nvPr/>
        </p:nvSpPr>
        <p:spPr>
          <a:xfrm rot="5400000">
            <a:off x="9251180" y="6063150"/>
            <a:ext cx="1223076" cy="1658547"/>
          </a:xfrm>
          <a:custGeom>
            <a:avLst/>
            <a:gdLst/>
            <a:ahLst/>
            <a:cxnLst/>
            <a:rect l="l" t="t" r="r" b="b"/>
            <a:pathLst>
              <a:path w="63298" h="85835" extrusionOk="0">
                <a:moveTo>
                  <a:pt x="47052" y="45734"/>
                </a:moveTo>
                <a:lnTo>
                  <a:pt x="47081" y="45764"/>
                </a:lnTo>
                <a:lnTo>
                  <a:pt x="47081" y="45764"/>
                </a:lnTo>
                <a:lnTo>
                  <a:pt x="47016" y="45808"/>
                </a:lnTo>
                <a:lnTo>
                  <a:pt x="46979" y="45808"/>
                </a:lnTo>
                <a:lnTo>
                  <a:pt x="47052" y="45734"/>
                </a:lnTo>
                <a:close/>
                <a:moveTo>
                  <a:pt x="47089" y="45771"/>
                </a:moveTo>
                <a:lnTo>
                  <a:pt x="47125" y="45808"/>
                </a:lnTo>
                <a:lnTo>
                  <a:pt x="47052" y="45808"/>
                </a:lnTo>
                <a:lnTo>
                  <a:pt x="47089" y="45771"/>
                </a:lnTo>
                <a:close/>
                <a:moveTo>
                  <a:pt x="4757" y="0"/>
                </a:moveTo>
                <a:lnTo>
                  <a:pt x="4098" y="73"/>
                </a:lnTo>
                <a:lnTo>
                  <a:pt x="3513" y="293"/>
                </a:lnTo>
                <a:lnTo>
                  <a:pt x="2927" y="585"/>
                </a:lnTo>
                <a:lnTo>
                  <a:pt x="2488" y="951"/>
                </a:lnTo>
                <a:lnTo>
                  <a:pt x="2342" y="1244"/>
                </a:lnTo>
                <a:lnTo>
                  <a:pt x="2122" y="1537"/>
                </a:lnTo>
                <a:lnTo>
                  <a:pt x="1464" y="3366"/>
                </a:lnTo>
                <a:lnTo>
                  <a:pt x="878" y="5269"/>
                </a:lnTo>
                <a:lnTo>
                  <a:pt x="439" y="7171"/>
                </a:lnTo>
                <a:lnTo>
                  <a:pt x="147" y="9074"/>
                </a:lnTo>
                <a:lnTo>
                  <a:pt x="0" y="10976"/>
                </a:lnTo>
                <a:lnTo>
                  <a:pt x="0" y="12952"/>
                </a:lnTo>
                <a:lnTo>
                  <a:pt x="73" y="14855"/>
                </a:lnTo>
                <a:lnTo>
                  <a:pt x="366" y="16757"/>
                </a:lnTo>
                <a:lnTo>
                  <a:pt x="732" y="18660"/>
                </a:lnTo>
                <a:lnTo>
                  <a:pt x="1171" y="20562"/>
                </a:lnTo>
                <a:lnTo>
                  <a:pt x="1830" y="22392"/>
                </a:lnTo>
                <a:lnTo>
                  <a:pt x="2488" y="24221"/>
                </a:lnTo>
                <a:lnTo>
                  <a:pt x="3293" y="25977"/>
                </a:lnTo>
                <a:lnTo>
                  <a:pt x="4244" y="27733"/>
                </a:lnTo>
                <a:lnTo>
                  <a:pt x="5269" y="29416"/>
                </a:lnTo>
                <a:lnTo>
                  <a:pt x="6367" y="31026"/>
                </a:lnTo>
                <a:lnTo>
                  <a:pt x="7464" y="32490"/>
                </a:lnTo>
                <a:lnTo>
                  <a:pt x="8635" y="33953"/>
                </a:lnTo>
                <a:lnTo>
                  <a:pt x="9879" y="35270"/>
                </a:lnTo>
                <a:lnTo>
                  <a:pt x="11123" y="36661"/>
                </a:lnTo>
                <a:lnTo>
                  <a:pt x="12440" y="37905"/>
                </a:lnTo>
                <a:lnTo>
                  <a:pt x="13757" y="39149"/>
                </a:lnTo>
                <a:lnTo>
                  <a:pt x="15148" y="40393"/>
                </a:lnTo>
                <a:lnTo>
                  <a:pt x="16611" y="41563"/>
                </a:lnTo>
                <a:lnTo>
                  <a:pt x="18148" y="42734"/>
                </a:lnTo>
                <a:lnTo>
                  <a:pt x="19758" y="43905"/>
                </a:lnTo>
                <a:lnTo>
                  <a:pt x="21368" y="45003"/>
                </a:lnTo>
                <a:lnTo>
                  <a:pt x="22977" y="46027"/>
                </a:lnTo>
                <a:lnTo>
                  <a:pt x="24660" y="47052"/>
                </a:lnTo>
                <a:lnTo>
                  <a:pt x="26343" y="48003"/>
                </a:lnTo>
                <a:lnTo>
                  <a:pt x="28100" y="48881"/>
                </a:lnTo>
                <a:lnTo>
                  <a:pt x="29929" y="49686"/>
                </a:lnTo>
                <a:lnTo>
                  <a:pt x="31758" y="50344"/>
                </a:lnTo>
                <a:lnTo>
                  <a:pt x="33588" y="50930"/>
                </a:lnTo>
                <a:lnTo>
                  <a:pt x="35417" y="51442"/>
                </a:lnTo>
                <a:lnTo>
                  <a:pt x="37320" y="51735"/>
                </a:lnTo>
                <a:lnTo>
                  <a:pt x="39222" y="51954"/>
                </a:lnTo>
                <a:lnTo>
                  <a:pt x="39608" y="51969"/>
                </a:lnTo>
                <a:lnTo>
                  <a:pt x="39608" y="51969"/>
                </a:lnTo>
                <a:lnTo>
                  <a:pt x="39661" y="53198"/>
                </a:lnTo>
                <a:lnTo>
                  <a:pt x="39735" y="54881"/>
                </a:lnTo>
                <a:lnTo>
                  <a:pt x="39881" y="56564"/>
                </a:lnTo>
                <a:lnTo>
                  <a:pt x="40174" y="58174"/>
                </a:lnTo>
                <a:lnTo>
                  <a:pt x="40466" y="59857"/>
                </a:lnTo>
                <a:lnTo>
                  <a:pt x="40832" y="61467"/>
                </a:lnTo>
                <a:lnTo>
                  <a:pt x="41418" y="63296"/>
                </a:lnTo>
                <a:lnTo>
                  <a:pt x="42003" y="65126"/>
                </a:lnTo>
                <a:lnTo>
                  <a:pt x="42662" y="66882"/>
                </a:lnTo>
                <a:lnTo>
                  <a:pt x="43467" y="68638"/>
                </a:lnTo>
                <a:lnTo>
                  <a:pt x="44345" y="70321"/>
                </a:lnTo>
                <a:lnTo>
                  <a:pt x="45223" y="71931"/>
                </a:lnTo>
                <a:lnTo>
                  <a:pt x="46247" y="73614"/>
                </a:lnTo>
                <a:lnTo>
                  <a:pt x="47345" y="75151"/>
                </a:lnTo>
                <a:lnTo>
                  <a:pt x="48516" y="76614"/>
                </a:lnTo>
                <a:lnTo>
                  <a:pt x="49760" y="78078"/>
                </a:lnTo>
                <a:lnTo>
                  <a:pt x="51004" y="79468"/>
                </a:lnTo>
                <a:lnTo>
                  <a:pt x="52394" y="80785"/>
                </a:lnTo>
                <a:lnTo>
                  <a:pt x="53857" y="82102"/>
                </a:lnTo>
                <a:lnTo>
                  <a:pt x="55321" y="83273"/>
                </a:lnTo>
                <a:lnTo>
                  <a:pt x="56858" y="84371"/>
                </a:lnTo>
                <a:lnTo>
                  <a:pt x="58467" y="85395"/>
                </a:lnTo>
                <a:lnTo>
                  <a:pt x="59053" y="85688"/>
                </a:lnTo>
                <a:lnTo>
                  <a:pt x="59638" y="85834"/>
                </a:lnTo>
                <a:lnTo>
                  <a:pt x="60297" y="85834"/>
                </a:lnTo>
                <a:lnTo>
                  <a:pt x="60882" y="85761"/>
                </a:lnTo>
                <a:lnTo>
                  <a:pt x="61468" y="85542"/>
                </a:lnTo>
                <a:lnTo>
                  <a:pt x="62053" y="85176"/>
                </a:lnTo>
                <a:lnTo>
                  <a:pt x="62492" y="84810"/>
                </a:lnTo>
                <a:lnTo>
                  <a:pt x="62858" y="84225"/>
                </a:lnTo>
                <a:lnTo>
                  <a:pt x="63078" y="83639"/>
                </a:lnTo>
                <a:lnTo>
                  <a:pt x="63224" y="83054"/>
                </a:lnTo>
                <a:lnTo>
                  <a:pt x="63297" y="82395"/>
                </a:lnTo>
                <a:lnTo>
                  <a:pt x="63151" y="81810"/>
                </a:lnTo>
                <a:lnTo>
                  <a:pt x="62931" y="81224"/>
                </a:lnTo>
                <a:lnTo>
                  <a:pt x="62638" y="80712"/>
                </a:lnTo>
                <a:lnTo>
                  <a:pt x="62199" y="80273"/>
                </a:lnTo>
                <a:lnTo>
                  <a:pt x="61687" y="79834"/>
                </a:lnTo>
                <a:lnTo>
                  <a:pt x="60590" y="79175"/>
                </a:lnTo>
                <a:lnTo>
                  <a:pt x="59492" y="78371"/>
                </a:lnTo>
                <a:lnTo>
                  <a:pt x="58907" y="77931"/>
                </a:lnTo>
                <a:lnTo>
                  <a:pt x="58687" y="77785"/>
                </a:lnTo>
                <a:lnTo>
                  <a:pt x="57589" y="76834"/>
                </a:lnTo>
                <a:lnTo>
                  <a:pt x="56565" y="75956"/>
                </a:lnTo>
                <a:lnTo>
                  <a:pt x="55540" y="74931"/>
                </a:lnTo>
                <a:lnTo>
                  <a:pt x="54589" y="73980"/>
                </a:lnTo>
                <a:lnTo>
                  <a:pt x="53711" y="72956"/>
                </a:lnTo>
                <a:lnTo>
                  <a:pt x="53272" y="72370"/>
                </a:lnTo>
                <a:lnTo>
                  <a:pt x="53199" y="72297"/>
                </a:lnTo>
                <a:lnTo>
                  <a:pt x="52394" y="71199"/>
                </a:lnTo>
                <a:lnTo>
                  <a:pt x="51589" y="70029"/>
                </a:lnTo>
                <a:lnTo>
                  <a:pt x="50857" y="68858"/>
                </a:lnTo>
                <a:lnTo>
                  <a:pt x="50199" y="67687"/>
                </a:lnTo>
                <a:lnTo>
                  <a:pt x="49540" y="66516"/>
                </a:lnTo>
                <a:lnTo>
                  <a:pt x="48881" y="65126"/>
                </a:lnTo>
                <a:lnTo>
                  <a:pt x="48662" y="64614"/>
                </a:lnTo>
                <a:lnTo>
                  <a:pt x="48516" y="64248"/>
                </a:lnTo>
                <a:lnTo>
                  <a:pt x="48077" y="63004"/>
                </a:lnTo>
                <a:lnTo>
                  <a:pt x="47638" y="61687"/>
                </a:lnTo>
                <a:lnTo>
                  <a:pt x="47198" y="60369"/>
                </a:lnTo>
                <a:lnTo>
                  <a:pt x="46906" y="59052"/>
                </a:lnTo>
                <a:lnTo>
                  <a:pt x="46613" y="57735"/>
                </a:lnTo>
                <a:lnTo>
                  <a:pt x="46394" y="56418"/>
                </a:lnTo>
                <a:lnTo>
                  <a:pt x="46320" y="55979"/>
                </a:lnTo>
                <a:lnTo>
                  <a:pt x="46320" y="56198"/>
                </a:lnTo>
                <a:lnTo>
                  <a:pt x="46247" y="55613"/>
                </a:lnTo>
                <a:lnTo>
                  <a:pt x="46101" y="54150"/>
                </a:lnTo>
                <a:lnTo>
                  <a:pt x="46028" y="52759"/>
                </a:lnTo>
                <a:lnTo>
                  <a:pt x="46028" y="51353"/>
                </a:lnTo>
                <a:lnTo>
                  <a:pt x="46028" y="51353"/>
                </a:lnTo>
                <a:lnTo>
                  <a:pt x="46979" y="51149"/>
                </a:lnTo>
                <a:lnTo>
                  <a:pt x="47930" y="50784"/>
                </a:lnTo>
                <a:lnTo>
                  <a:pt x="48881" y="50344"/>
                </a:lnTo>
                <a:lnTo>
                  <a:pt x="49760" y="49832"/>
                </a:lnTo>
                <a:lnTo>
                  <a:pt x="50565" y="49247"/>
                </a:lnTo>
                <a:lnTo>
                  <a:pt x="51296" y="48515"/>
                </a:lnTo>
                <a:lnTo>
                  <a:pt x="51882" y="47710"/>
                </a:lnTo>
                <a:lnTo>
                  <a:pt x="52174" y="47198"/>
                </a:lnTo>
                <a:lnTo>
                  <a:pt x="52394" y="46759"/>
                </a:lnTo>
                <a:lnTo>
                  <a:pt x="52540" y="46247"/>
                </a:lnTo>
                <a:lnTo>
                  <a:pt x="52687" y="45734"/>
                </a:lnTo>
                <a:lnTo>
                  <a:pt x="52760" y="45149"/>
                </a:lnTo>
                <a:lnTo>
                  <a:pt x="52760" y="44637"/>
                </a:lnTo>
                <a:lnTo>
                  <a:pt x="52687" y="44125"/>
                </a:lnTo>
                <a:lnTo>
                  <a:pt x="52613" y="43612"/>
                </a:lnTo>
                <a:lnTo>
                  <a:pt x="52467" y="43100"/>
                </a:lnTo>
                <a:lnTo>
                  <a:pt x="52321" y="42661"/>
                </a:lnTo>
                <a:lnTo>
                  <a:pt x="52101" y="42149"/>
                </a:lnTo>
                <a:lnTo>
                  <a:pt x="51809" y="41710"/>
                </a:lnTo>
                <a:lnTo>
                  <a:pt x="51516" y="41344"/>
                </a:lnTo>
                <a:lnTo>
                  <a:pt x="51150" y="40978"/>
                </a:lnTo>
                <a:lnTo>
                  <a:pt x="50711" y="40612"/>
                </a:lnTo>
                <a:lnTo>
                  <a:pt x="50272" y="40319"/>
                </a:lnTo>
                <a:lnTo>
                  <a:pt x="49321" y="39880"/>
                </a:lnTo>
                <a:lnTo>
                  <a:pt x="48369" y="39588"/>
                </a:lnTo>
                <a:lnTo>
                  <a:pt x="47418" y="39441"/>
                </a:lnTo>
                <a:lnTo>
                  <a:pt x="46394" y="39441"/>
                </a:lnTo>
                <a:lnTo>
                  <a:pt x="45442" y="39661"/>
                </a:lnTo>
                <a:lnTo>
                  <a:pt x="44491" y="39954"/>
                </a:lnTo>
                <a:lnTo>
                  <a:pt x="43613" y="40393"/>
                </a:lnTo>
                <a:lnTo>
                  <a:pt x="42808" y="40978"/>
                </a:lnTo>
                <a:lnTo>
                  <a:pt x="42076" y="41710"/>
                </a:lnTo>
                <a:lnTo>
                  <a:pt x="41491" y="42515"/>
                </a:lnTo>
                <a:lnTo>
                  <a:pt x="41052" y="43393"/>
                </a:lnTo>
                <a:lnTo>
                  <a:pt x="40613" y="44271"/>
                </a:lnTo>
                <a:lnTo>
                  <a:pt x="40320" y="45222"/>
                </a:lnTo>
                <a:lnTo>
                  <a:pt x="40242" y="45588"/>
                </a:lnTo>
                <a:lnTo>
                  <a:pt x="40174" y="45588"/>
                </a:lnTo>
                <a:lnTo>
                  <a:pt x="38856" y="45515"/>
                </a:lnTo>
                <a:lnTo>
                  <a:pt x="38344" y="45442"/>
                </a:lnTo>
                <a:lnTo>
                  <a:pt x="37612" y="45369"/>
                </a:lnTo>
                <a:lnTo>
                  <a:pt x="36149" y="45003"/>
                </a:lnTo>
                <a:lnTo>
                  <a:pt x="34685" y="44564"/>
                </a:lnTo>
                <a:lnTo>
                  <a:pt x="33222" y="44125"/>
                </a:lnTo>
                <a:lnTo>
                  <a:pt x="32563" y="43832"/>
                </a:lnTo>
                <a:lnTo>
                  <a:pt x="32051" y="43686"/>
                </a:lnTo>
                <a:lnTo>
                  <a:pt x="30588" y="43027"/>
                </a:lnTo>
                <a:lnTo>
                  <a:pt x="29197" y="42295"/>
                </a:lnTo>
                <a:lnTo>
                  <a:pt x="27807" y="41490"/>
                </a:lnTo>
                <a:lnTo>
                  <a:pt x="26417" y="40685"/>
                </a:lnTo>
                <a:lnTo>
                  <a:pt x="25026" y="39807"/>
                </a:lnTo>
                <a:lnTo>
                  <a:pt x="23709" y="38929"/>
                </a:lnTo>
                <a:lnTo>
                  <a:pt x="21148" y="37027"/>
                </a:lnTo>
                <a:lnTo>
                  <a:pt x="20855" y="36807"/>
                </a:lnTo>
                <a:lnTo>
                  <a:pt x="20343" y="36368"/>
                </a:lnTo>
                <a:lnTo>
                  <a:pt x="19245" y="35417"/>
                </a:lnTo>
                <a:lnTo>
                  <a:pt x="18001" y="34392"/>
                </a:lnTo>
                <a:lnTo>
                  <a:pt x="16831" y="33295"/>
                </a:lnTo>
                <a:lnTo>
                  <a:pt x="15733" y="32197"/>
                </a:lnTo>
                <a:lnTo>
                  <a:pt x="14635" y="31099"/>
                </a:lnTo>
                <a:lnTo>
                  <a:pt x="13611" y="29929"/>
                </a:lnTo>
                <a:lnTo>
                  <a:pt x="12586" y="28685"/>
                </a:lnTo>
                <a:lnTo>
                  <a:pt x="11928" y="27807"/>
                </a:lnTo>
                <a:lnTo>
                  <a:pt x="10977" y="26416"/>
                </a:lnTo>
                <a:lnTo>
                  <a:pt x="10025" y="24880"/>
                </a:lnTo>
                <a:lnTo>
                  <a:pt x="9147" y="23270"/>
                </a:lnTo>
                <a:lnTo>
                  <a:pt x="8415" y="21879"/>
                </a:lnTo>
                <a:lnTo>
                  <a:pt x="7976" y="20635"/>
                </a:lnTo>
                <a:lnTo>
                  <a:pt x="7391" y="18879"/>
                </a:lnTo>
                <a:lnTo>
                  <a:pt x="6879" y="17050"/>
                </a:lnTo>
                <a:lnTo>
                  <a:pt x="6586" y="15440"/>
                </a:lnTo>
                <a:lnTo>
                  <a:pt x="6513" y="15294"/>
                </a:lnTo>
                <a:lnTo>
                  <a:pt x="6440" y="14269"/>
                </a:lnTo>
                <a:lnTo>
                  <a:pt x="6367" y="12513"/>
                </a:lnTo>
                <a:lnTo>
                  <a:pt x="6367" y="10757"/>
                </a:lnTo>
                <a:lnTo>
                  <a:pt x="6440" y="9952"/>
                </a:lnTo>
                <a:lnTo>
                  <a:pt x="6440" y="9440"/>
                </a:lnTo>
                <a:lnTo>
                  <a:pt x="6806" y="7830"/>
                </a:lnTo>
                <a:lnTo>
                  <a:pt x="7172" y="6220"/>
                </a:lnTo>
                <a:lnTo>
                  <a:pt x="7464" y="5415"/>
                </a:lnTo>
                <a:lnTo>
                  <a:pt x="7684" y="4756"/>
                </a:lnTo>
                <a:lnTo>
                  <a:pt x="7903" y="4171"/>
                </a:lnTo>
                <a:lnTo>
                  <a:pt x="8050" y="3586"/>
                </a:lnTo>
                <a:lnTo>
                  <a:pt x="8050" y="2927"/>
                </a:lnTo>
                <a:lnTo>
                  <a:pt x="7976" y="2342"/>
                </a:lnTo>
                <a:lnTo>
                  <a:pt x="7830" y="1756"/>
                </a:lnTo>
                <a:lnTo>
                  <a:pt x="7537" y="1244"/>
                </a:lnTo>
                <a:lnTo>
                  <a:pt x="7098" y="732"/>
                </a:lnTo>
                <a:lnTo>
                  <a:pt x="6513" y="366"/>
                </a:lnTo>
                <a:lnTo>
                  <a:pt x="6001" y="146"/>
                </a:lnTo>
                <a:lnTo>
                  <a:pt x="5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txBox="1">
            <a:spLocks noGrp="1"/>
          </p:cNvSpPr>
          <p:nvPr>
            <p:ph type="title" idx="4294967295"/>
          </p:nvPr>
        </p:nvSpPr>
        <p:spPr>
          <a:xfrm>
            <a:off x="-12" y="511525"/>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Question</a:t>
            </a:r>
            <a:endParaRPr/>
          </a:p>
        </p:txBody>
      </p:sp>
      <p:sp>
        <p:nvSpPr>
          <p:cNvPr id="286" name="Google Shape;286;p22"/>
          <p:cNvSpPr txBox="1">
            <a:spLocks noGrp="1"/>
          </p:cNvSpPr>
          <p:nvPr>
            <p:ph type="body" idx="4294967295"/>
          </p:nvPr>
        </p:nvSpPr>
        <p:spPr>
          <a:xfrm>
            <a:off x="349775" y="1720200"/>
            <a:ext cx="9288600" cy="153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a:t>What are the brain networks that show the greatest difference in activity when solving a math problem versus a story problem?</a:t>
            </a:r>
            <a:endParaRPr sz="1900"/>
          </a:p>
        </p:txBody>
      </p:sp>
      <p:sp>
        <p:nvSpPr>
          <p:cNvPr id="287" name="Google Shape;287;p22"/>
          <p:cNvSpPr txBox="1">
            <a:spLocks noGrp="1"/>
          </p:cNvSpPr>
          <p:nvPr>
            <p:ph type="body" idx="4294967295"/>
          </p:nvPr>
        </p:nvSpPr>
        <p:spPr>
          <a:xfrm>
            <a:off x="461425" y="4921400"/>
            <a:ext cx="9288600" cy="1530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200">
                <a:solidFill>
                  <a:srgbClr val="000000"/>
                </a:solidFill>
              </a:rPr>
              <a:t>Some networks of the brain would show different activity patterns while reading a story compared to solving a math problem.</a:t>
            </a:r>
            <a:endParaRPr sz="2200"/>
          </a:p>
        </p:txBody>
      </p:sp>
      <p:sp>
        <p:nvSpPr>
          <p:cNvPr id="288" name="Google Shape;288;p22"/>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289" name="Google Shape;289;p22"/>
          <p:cNvPicPr preferRelativeResize="0"/>
          <p:nvPr/>
        </p:nvPicPr>
        <p:blipFill>
          <a:blip r:embed="rId3">
            <a:alphaModFix/>
          </a:blip>
          <a:stretch>
            <a:fillRect/>
          </a:stretch>
        </p:blipFill>
        <p:spPr>
          <a:xfrm>
            <a:off x="8757800" y="219025"/>
            <a:ext cx="1501135" cy="1354499"/>
          </a:xfrm>
          <a:prstGeom prst="rect">
            <a:avLst/>
          </a:prstGeom>
          <a:noFill/>
          <a:ln>
            <a:noFill/>
          </a:ln>
        </p:spPr>
      </p:pic>
      <p:pic>
        <p:nvPicPr>
          <p:cNvPr id="290" name="Google Shape;290;p22"/>
          <p:cNvPicPr preferRelativeResize="0"/>
          <p:nvPr/>
        </p:nvPicPr>
        <p:blipFill>
          <a:blip r:embed="rId4">
            <a:alphaModFix/>
          </a:blip>
          <a:stretch>
            <a:fillRect/>
          </a:stretch>
        </p:blipFill>
        <p:spPr>
          <a:xfrm>
            <a:off x="8757800" y="3583312"/>
            <a:ext cx="1501125" cy="1299976"/>
          </a:xfrm>
          <a:prstGeom prst="rect">
            <a:avLst/>
          </a:prstGeom>
          <a:noFill/>
          <a:ln>
            <a:noFill/>
          </a:ln>
        </p:spPr>
      </p:pic>
      <p:sp>
        <p:nvSpPr>
          <p:cNvPr id="291" name="Google Shape;291;p22"/>
          <p:cNvSpPr txBox="1">
            <a:spLocks noGrp="1"/>
          </p:cNvSpPr>
          <p:nvPr>
            <p:ph type="title" idx="4294967295"/>
          </p:nvPr>
        </p:nvSpPr>
        <p:spPr>
          <a:xfrm>
            <a:off x="349763" y="3848550"/>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Hypothesis</a:t>
            </a:r>
            <a:endParaRPr/>
          </a:p>
        </p:txBody>
      </p:sp>
      <p:sp>
        <p:nvSpPr>
          <p:cNvPr id="292" name="Google Shape;292;p22"/>
          <p:cNvSpPr/>
          <p:nvPr/>
        </p:nvSpPr>
        <p:spPr>
          <a:xfrm>
            <a:off x="461413" y="4616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3"/>
          <p:cNvSpPr txBox="1"/>
          <p:nvPr/>
        </p:nvSpPr>
        <p:spPr>
          <a:xfrm>
            <a:off x="283825" y="2367350"/>
            <a:ext cx="5242500" cy="1520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2"/>
              </a:buClr>
              <a:buSzPts val="2200"/>
              <a:buFont typeface="Montserrat"/>
              <a:buChar char="●"/>
            </a:pPr>
            <a:r>
              <a:rPr lang="en" sz="2200">
                <a:latin typeface="Montserrat"/>
                <a:ea typeface="Montserrat"/>
                <a:cs typeface="Montserrat"/>
                <a:sym typeface="Montserrat"/>
              </a:rPr>
              <a:t>HCP dataset:</a:t>
            </a:r>
            <a:endParaRPr sz="2200">
              <a:latin typeface="Montserrat"/>
              <a:ea typeface="Montserrat"/>
              <a:cs typeface="Montserrat"/>
              <a:sym typeface="Montserrat"/>
            </a:endParaRPr>
          </a:p>
          <a:p>
            <a:pPr marL="457200" lvl="0" indent="0" algn="l" rtl="0">
              <a:spcBef>
                <a:spcPts val="0"/>
              </a:spcBef>
              <a:spcAft>
                <a:spcPts val="0"/>
              </a:spcAft>
              <a:buNone/>
            </a:pPr>
            <a:endParaRPr sz="1200">
              <a:latin typeface="Montserrat"/>
              <a:ea typeface="Montserrat"/>
              <a:cs typeface="Montserrat"/>
              <a:sym typeface="Montserrat"/>
            </a:endParaRPr>
          </a:p>
          <a:p>
            <a:pPr marL="914400" lvl="1" indent="-368300" algn="l" rtl="0">
              <a:lnSpc>
                <a:spcPct val="115000"/>
              </a:lnSpc>
              <a:spcBef>
                <a:spcPts val="0"/>
              </a:spcBef>
              <a:spcAft>
                <a:spcPts val="0"/>
              </a:spcAft>
              <a:buClr>
                <a:schemeClr val="lt2"/>
              </a:buClr>
              <a:buSzPts val="2200"/>
              <a:buFont typeface="Montserrat"/>
              <a:buChar char="○"/>
            </a:pPr>
            <a:r>
              <a:rPr lang="en" sz="2200">
                <a:latin typeface="Montserrat"/>
                <a:ea typeface="Montserrat"/>
                <a:cs typeface="Montserrat"/>
                <a:sym typeface="Montserrat"/>
              </a:rPr>
              <a:t>fMRI data</a:t>
            </a:r>
            <a:endParaRPr sz="2200">
              <a:latin typeface="Montserrat"/>
              <a:ea typeface="Montserrat"/>
              <a:cs typeface="Montserrat"/>
              <a:sym typeface="Montserrat"/>
            </a:endParaRPr>
          </a:p>
          <a:p>
            <a:pPr marL="914400" lvl="1" indent="-368300" algn="l" rtl="0">
              <a:lnSpc>
                <a:spcPct val="115000"/>
              </a:lnSpc>
              <a:spcBef>
                <a:spcPts val="0"/>
              </a:spcBef>
              <a:spcAft>
                <a:spcPts val="0"/>
              </a:spcAft>
              <a:buClr>
                <a:schemeClr val="lt2"/>
              </a:buClr>
              <a:buSzPts val="2200"/>
              <a:buFont typeface="Montserrat"/>
              <a:buChar char="○"/>
            </a:pPr>
            <a:r>
              <a:rPr lang="en" sz="2200">
                <a:latin typeface="Montserrat"/>
                <a:ea typeface="Montserrat"/>
                <a:cs typeface="Montserrat"/>
                <a:sym typeface="Montserrat"/>
              </a:rPr>
              <a:t>1200 Subjects       100 </a:t>
            </a:r>
            <a:endParaRPr sz="2200">
              <a:latin typeface="Montserrat"/>
              <a:ea typeface="Montserrat"/>
              <a:cs typeface="Montserrat"/>
              <a:sym typeface="Montserrat"/>
            </a:endParaRPr>
          </a:p>
          <a:p>
            <a:pPr marL="914400" lvl="1" indent="-368300" algn="l" rtl="0">
              <a:lnSpc>
                <a:spcPct val="115000"/>
              </a:lnSpc>
              <a:spcBef>
                <a:spcPts val="0"/>
              </a:spcBef>
              <a:spcAft>
                <a:spcPts val="0"/>
              </a:spcAft>
              <a:buClr>
                <a:schemeClr val="lt2"/>
              </a:buClr>
              <a:buSzPts val="2200"/>
              <a:buFont typeface="Montserrat"/>
              <a:buChar char="○"/>
            </a:pPr>
            <a:r>
              <a:rPr lang="en" sz="2200">
                <a:latin typeface="Montserrat"/>
                <a:ea typeface="Montserrat"/>
                <a:cs typeface="Montserrat"/>
                <a:sym typeface="Montserrat"/>
              </a:rPr>
              <a:t>Language task: Story/Math</a:t>
            </a:r>
            <a:endParaRPr sz="2200">
              <a:latin typeface="Montserrat"/>
              <a:ea typeface="Montserrat"/>
              <a:cs typeface="Montserrat"/>
              <a:sym typeface="Montserrat"/>
            </a:endParaRPr>
          </a:p>
        </p:txBody>
      </p:sp>
      <p:pic>
        <p:nvPicPr>
          <p:cNvPr id="298" name="Google Shape;298;p23"/>
          <p:cNvPicPr preferRelativeResize="0"/>
          <p:nvPr/>
        </p:nvPicPr>
        <p:blipFill>
          <a:blip r:embed="rId3">
            <a:alphaModFix/>
          </a:blip>
          <a:stretch>
            <a:fillRect/>
          </a:stretch>
        </p:blipFill>
        <p:spPr>
          <a:xfrm>
            <a:off x="5600940" y="2417675"/>
            <a:ext cx="5016734" cy="4408275"/>
          </a:xfrm>
          <a:prstGeom prst="rect">
            <a:avLst/>
          </a:prstGeom>
          <a:noFill/>
          <a:ln>
            <a:noFill/>
          </a:ln>
        </p:spPr>
      </p:pic>
      <p:pic>
        <p:nvPicPr>
          <p:cNvPr id="299" name="Google Shape;299;p23"/>
          <p:cNvPicPr preferRelativeResize="0"/>
          <p:nvPr/>
        </p:nvPicPr>
        <p:blipFill>
          <a:blip r:embed="rId4">
            <a:alphaModFix/>
          </a:blip>
          <a:stretch>
            <a:fillRect/>
          </a:stretch>
        </p:blipFill>
        <p:spPr>
          <a:xfrm>
            <a:off x="7298575" y="520350"/>
            <a:ext cx="3393575" cy="1175275"/>
          </a:xfrm>
          <a:prstGeom prst="rect">
            <a:avLst/>
          </a:prstGeom>
          <a:noFill/>
          <a:ln>
            <a:noFill/>
          </a:ln>
        </p:spPr>
      </p:pic>
      <p:sp>
        <p:nvSpPr>
          <p:cNvPr id="300" name="Google Shape;300;p23"/>
          <p:cNvSpPr txBox="1"/>
          <p:nvPr/>
        </p:nvSpPr>
        <p:spPr>
          <a:xfrm>
            <a:off x="10087653" y="6825948"/>
            <a:ext cx="6045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Montserrat"/>
                <a:ea typeface="Montserrat"/>
                <a:cs typeface="Montserrat"/>
                <a:sym typeface="Montserrat"/>
              </a:rPr>
              <a:t>Time</a:t>
            </a:r>
            <a:endParaRPr sz="1200">
              <a:latin typeface="Montserrat"/>
              <a:ea typeface="Montserrat"/>
              <a:cs typeface="Montserrat"/>
              <a:sym typeface="Montserrat"/>
            </a:endParaRPr>
          </a:p>
        </p:txBody>
      </p:sp>
      <p:cxnSp>
        <p:nvCxnSpPr>
          <p:cNvPr id="301" name="Google Shape;301;p23"/>
          <p:cNvCxnSpPr/>
          <p:nvPr/>
        </p:nvCxnSpPr>
        <p:spPr>
          <a:xfrm>
            <a:off x="6132772" y="6825950"/>
            <a:ext cx="4195800" cy="0"/>
          </a:xfrm>
          <a:prstGeom prst="straightConnector1">
            <a:avLst/>
          </a:prstGeom>
          <a:noFill/>
          <a:ln w="9525" cap="flat" cmpd="sng">
            <a:solidFill>
              <a:schemeClr val="dk2"/>
            </a:solidFill>
            <a:prstDash val="solid"/>
            <a:round/>
            <a:headEnd type="none" w="med" len="med"/>
            <a:tailEnd type="triangle" w="med" len="med"/>
          </a:ln>
        </p:spPr>
      </p:cxnSp>
      <p:sp>
        <p:nvSpPr>
          <p:cNvPr id="302" name="Google Shape;302;p23"/>
          <p:cNvSpPr txBox="1">
            <a:spLocks noGrp="1"/>
          </p:cNvSpPr>
          <p:nvPr>
            <p:ph type="title" idx="4294967295"/>
          </p:nvPr>
        </p:nvSpPr>
        <p:spPr>
          <a:xfrm>
            <a:off x="-12" y="511525"/>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Dataset</a:t>
            </a:r>
            <a:endParaRPr/>
          </a:p>
        </p:txBody>
      </p:sp>
      <p:sp>
        <p:nvSpPr>
          <p:cNvPr id="303" name="Google Shape;303;p23"/>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304" name="Google Shape;304;p23"/>
          <p:cNvPicPr preferRelativeResize="0"/>
          <p:nvPr/>
        </p:nvPicPr>
        <p:blipFill rotWithShape="1">
          <a:blip r:embed="rId5">
            <a:alphaModFix/>
          </a:blip>
          <a:srcRect l="6846"/>
          <a:stretch/>
        </p:blipFill>
        <p:spPr>
          <a:xfrm flipH="1">
            <a:off x="461426" y="4900626"/>
            <a:ext cx="1724813" cy="1851574"/>
          </a:xfrm>
          <a:prstGeom prst="rect">
            <a:avLst/>
          </a:prstGeom>
          <a:noFill/>
          <a:ln>
            <a:noFill/>
          </a:ln>
        </p:spPr>
      </p:pic>
      <p:sp>
        <p:nvSpPr>
          <p:cNvPr id="305" name="Google Shape;305;p23"/>
          <p:cNvSpPr txBox="1"/>
          <p:nvPr/>
        </p:nvSpPr>
        <p:spPr>
          <a:xfrm>
            <a:off x="0" y="7066225"/>
            <a:ext cx="552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hlink"/>
                </a:solidFill>
                <a:highlight>
                  <a:schemeClr val="accent2"/>
                </a:highlight>
                <a:uFill>
                  <a:noFill/>
                </a:uFill>
                <a:latin typeface="Roboto"/>
                <a:ea typeface="Roboto"/>
                <a:cs typeface="Roboto"/>
                <a:sym typeface="Roboto"/>
                <a:hlinkClick r:id="rId6"/>
              </a:rPr>
              <a:t>https://www.humanconnectome.org/hcp-protocols-ya-task-fmri#_ENREF_1</a:t>
            </a:r>
            <a:endParaRPr sz="1200">
              <a:highlight>
                <a:schemeClr val="accent2"/>
              </a:highlight>
            </a:endParaRPr>
          </a:p>
        </p:txBody>
      </p:sp>
      <p:cxnSp>
        <p:nvCxnSpPr>
          <p:cNvPr id="306" name="Google Shape;306;p23"/>
          <p:cNvCxnSpPr/>
          <p:nvPr/>
        </p:nvCxnSpPr>
        <p:spPr>
          <a:xfrm>
            <a:off x="3256725" y="3504225"/>
            <a:ext cx="393300" cy="0"/>
          </a:xfrm>
          <a:prstGeom prst="straightConnector1">
            <a:avLst/>
          </a:prstGeom>
          <a:noFill/>
          <a:ln w="9525" cap="flat" cmpd="sng">
            <a:solidFill>
              <a:schemeClr val="dk2"/>
            </a:solidFill>
            <a:prstDash val="solid"/>
            <a:round/>
            <a:headEnd type="none" w="med" len="med"/>
            <a:tailEnd type="triangle" w="med" len="med"/>
          </a:ln>
        </p:spPr>
      </p:cxnSp>
      <p:sp>
        <p:nvSpPr>
          <p:cNvPr id="307" name="Google Shape;307;p23"/>
          <p:cNvSpPr txBox="1"/>
          <p:nvPr/>
        </p:nvSpPr>
        <p:spPr>
          <a:xfrm>
            <a:off x="3256725" y="5212900"/>
            <a:ext cx="17247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DE7979"/>
                </a:solidFill>
                <a:latin typeface="Lobster"/>
                <a:ea typeface="Lobster"/>
                <a:cs typeface="Lobster"/>
                <a:sym typeface="Lobster"/>
              </a:rPr>
              <a:t>14 + 12 = ?</a:t>
            </a:r>
            <a:endParaRPr sz="2600">
              <a:solidFill>
                <a:srgbClr val="DE7979"/>
              </a:solidFill>
              <a:latin typeface="Lobster"/>
              <a:ea typeface="Lobster"/>
              <a:cs typeface="Lobster"/>
              <a:sym typeface="Lobster"/>
            </a:endParaRPr>
          </a:p>
          <a:p>
            <a:pPr marL="0" lvl="0" indent="0" algn="l" rtl="0">
              <a:spcBef>
                <a:spcPts val="0"/>
              </a:spcBef>
              <a:spcAft>
                <a:spcPts val="0"/>
              </a:spcAft>
              <a:buNone/>
            </a:pPr>
            <a:r>
              <a:rPr lang="en" sz="1000">
                <a:solidFill>
                  <a:srgbClr val="DE7979"/>
                </a:solidFill>
                <a:latin typeface="Lobster"/>
                <a:ea typeface="Lobster"/>
                <a:cs typeface="Lobster"/>
                <a:sym typeface="Lobster"/>
              </a:rPr>
              <a:t> </a:t>
            </a:r>
            <a:endParaRPr sz="1500">
              <a:solidFill>
                <a:srgbClr val="DE7979"/>
              </a:solidFill>
              <a:latin typeface="Lobster"/>
              <a:ea typeface="Lobster"/>
              <a:cs typeface="Lobster"/>
              <a:sym typeface="Lobster"/>
            </a:endParaRPr>
          </a:p>
          <a:p>
            <a:pPr marL="457200" lvl="0" indent="-393700" algn="l" rtl="0">
              <a:spcBef>
                <a:spcPts val="0"/>
              </a:spcBef>
              <a:spcAft>
                <a:spcPts val="0"/>
              </a:spcAft>
              <a:buClr>
                <a:srgbClr val="DE7979"/>
              </a:buClr>
              <a:buSzPts val="2600"/>
              <a:buFont typeface="Lobster"/>
              <a:buAutoNum type="alphaLcParenR"/>
            </a:pPr>
            <a:r>
              <a:rPr lang="en" sz="2600">
                <a:solidFill>
                  <a:srgbClr val="DE7979"/>
                </a:solidFill>
                <a:latin typeface="Lobster"/>
                <a:ea typeface="Lobster"/>
                <a:cs typeface="Lobster"/>
                <a:sym typeface="Lobster"/>
              </a:rPr>
              <a:t>29 </a:t>
            </a:r>
            <a:endParaRPr sz="2600">
              <a:solidFill>
                <a:srgbClr val="DE7979"/>
              </a:solidFill>
              <a:latin typeface="Lobster"/>
              <a:ea typeface="Lobster"/>
              <a:cs typeface="Lobster"/>
              <a:sym typeface="Lobster"/>
            </a:endParaRPr>
          </a:p>
          <a:p>
            <a:pPr marL="457200" lvl="0" indent="-393700" algn="l" rtl="0">
              <a:spcBef>
                <a:spcPts val="0"/>
              </a:spcBef>
              <a:spcAft>
                <a:spcPts val="0"/>
              </a:spcAft>
              <a:buClr>
                <a:srgbClr val="DE7979"/>
              </a:buClr>
              <a:buSzPts val="2600"/>
              <a:buFont typeface="Lobster"/>
              <a:buAutoNum type="alphaLcParenR"/>
            </a:pPr>
            <a:r>
              <a:rPr lang="en" sz="2600">
                <a:solidFill>
                  <a:srgbClr val="DE7979"/>
                </a:solidFill>
                <a:latin typeface="Lobster"/>
                <a:ea typeface="Lobster"/>
                <a:cs typeface="Lobster"/>
                <a:sym typeface="Lobster"/>
              </a:rPr>
              <a:t>26</a:t>
            </a:r>
            <a:endParaRPr sz="2600">
              <a:solidFill>
                <a:srgbClr val="DE7979"/>
              </a:solidFill>
              <a:latin typeface="Lobster"/>
              <a:ea typeface="Lobster"/>
              <a:cs typeface="Lobster"/>
              <a:sym typeface="Lobster"/>
            </a:endParaRPr>
          </a:p>
        </p:txBody>
      </p:sp>
      <p:sp>
        <p:nvSpPr>
          <p:cNvPr id="308" name="Google Shape;308;p23"/>
          <p:cNvSpPr/>
          <p:nvPr/>
        </p:nvSpPr>
        <p:spPr>
          <a:xfrm>
            <a:off x="1812075" y="4408550"/>
            <a:ext cx="1649400" cy="862500"/>
          </a:xfrm>
          <a:prstGeom prst="cloudCallout">
            <a:avLst>
              <a:gd name="adj1" fmla="val -50703"/>
              <a:gd name="adj2" fmla="val 50296"/>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9675" y="4350475"/>
            <a:ext cx="1556400" cy="769500"/>
          </a:xfrm>
          <a:prstGeom prst="cloudCallout">
            <a:avLst>
              <a:gd name="adj1" fmla="val 30604"/>
              <a:gd name="adj2" fmla="val 7298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a:p>
        </p:txBody>
      </p:sp>
      <p:sp>
        <p:nvSpPr>
          <p:cNvPr id="310" name="Google Shape;310;p23"/>
          <p:cNvSpPr txBox="1"/>
          <p:nvPr/>
        </p:nvSpPr>
        <p:spPr>
          <a:xfrm>
            <a:off x="1982775" y="4655738"/>
            <a:ext cx="14970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accent1"/>
                </a:solidFill>
                <a:latin typeface="Montserrat"/>
                <a:ea typeface="Montserrat"/>
                <a:cs typeface="Montserrat"/>
                <a:sym typeface="Montserrat"/>
              </a:rPr>
              <a:t>Reciprocity ?</a:t>
            </a:r>
            <a:endParaRPr sz="1300" b="1">
              <a:solidFill>
                <a:schemeClr val="accent1"/>
              </a:solidFill>
              <a:latin typeface="Montserrat"/>
              <a:ea typeface="Montserrat"/>
              <a:cs typeface="Montserrat"/>
              <a:sym typeface="Montserrat"/>
            </a:endParaRPr>
          </a:p>
        </p:txBody>
      </p:sp>
      <p:sp>
        <p:nvSpPr>
          <p:cNvPr id="311" name="Google Shape;311;p23"/>
          <p:cNvSpPr txBox="1"/>
          <p:nvPr/>
        </p:nvSpPr>
        <p:spPr>
          <a:xfrm>
            <a:off x="287775" y="4535425"/>
            <a:ext cx="1120200" cy="3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Revenge ?</a:t>
            </a:r>
            <a:endParaRPr sz="1300" b="1">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4"/>
          <p:cNvPicPr preferRelativeResize="0"/>
          <p:nvPr/>
        </p:nvPicPr>
        <p:blipFill>
          <a:blip r:embed="rId3">
            <a:alphaModFix/>
          </a:blip>
          <a:stretch>
            <a:fillRect/>
          </a:stretch>
        </p:blipFill>
        <p:spPr>
          <a:xfrm>
            <a:off x="9595650" y="6481125"/>
            <a:ext cx="1096348" cy="1078874"/>
          </a:xfrm>
          <a:prstGeom prst="rect">
            <a:avLst/>
          </a:prstGeom>
          <a:noFill/>
          <a:ln>
            <a:noFill/>
          </a:ln>
        </p:spPr>
      </p:pic>
      <p:sp>
        <p:nvSpPr>
          <p:cNvPr id="317" name="Google Shape;317;p24"/>
          <p:cNvSpPr txBox="1">
            <a:spLocks noGrp="1"/>
          </p:cNvSpPr>
          <p:nvPr>
            <p:ph type="title" idx="4294967295"/>
          </p:nvPr>
        </p:nvSpPr>
        <p:spPr>
          <a:xfrm>
            <a:off x="46575" y="2067625"/>
            <a:ext cx="1530900" cy="10773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900" b="0">
                <a:latin typeface="Space Grotesk SemiBold"/>
                <a:ea typeface="Space Grotesk SemiBold"/>
                <a:cs typeface="Space Grotesk SemiBold"/>
                <a:sym typeface="Space Grotesk SemiBold"/>
              </a:rPr>
              <a:t>First</a:t>
            </a:r>
            <a:endParaRPr sz="2900" b="0">
              <a:latin typeface="Space Grotesk SemiBold"/>
              <a:ea typeface="Space Grotesk SemiBold"/>
              <a:cs typeface="Space Grotesk SemiBold"/>
              <a:sym typeface="Space Grotesk SemiBold"/>
            </a:endParaRPr>
          </a:p>
          <a:p>
            <a:pPr marL="0" lvl="0" indent="0" algn="ctr" rtl="0">
              <a:spcBef>
                <a:spcPts val="0"/>
              </a:spcBef>
              <a:spcAft>
                <a:spcPts val="0"/>
              </a:spcAft>
              <a:buNone/>
            </a:pPr>
            <a:r>
              <a:rPr lang="en" sz="2900" b="0">
                <a:latin typeface="Space Grotesk SemiBold"/>
                <a:ea typeface="Space Grotesk SemiBold"/>
                <a:cs typeface="Space Grotesk SemiBold"/>
                <a:sym typeface="Space Grotesk SemiBold"/>
              </a:rPr>
              <a:t> Step</a:t>
            </a:r>
            <a:endParaRPr sz="2900" b="0">
              <a:latin typeface="Space Grotesk SemiBold"/>
              <a:ea typeface="Space Grotesk SemiBold"/>
              <a:cs typeface="Space Grotesk SemiBold"/>
              <a:sym typeface="Space Grotesk SemiBold"/>
            </a:endParaRPr>
          </a:p>
        </p:txBody>
      </p:sp>
      <p:sp>
        <p:nvSpPr>
          <p:cNvPr id="318" name="Google Shape;318;p24"/>
          <p:cNvSpPr txBox="1">
            <a:spLocks noGrp="1"/>
          </p:cNvSpPr>
          <p:nvPr>
            <p:ph type="body" idx="4294967295"/>
          </p:nvPr>
        </p:nvSpPr>
        <p:spPr>
          <a:xfrm>
            <a:off x="3051825" y="2514950"/>
            <a:ext cx="27021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Build a model to predict which task the participant was doing</a:t>
            </a:r>
            <a:endParaRPr/>
          </a:p>
        </p:txBody>
      </p:sp>
      <p:cxnSp>
        <p:nvCxnSpPr>
          <p:cNvPr id="319" name="Google Shape;319;p24"/>
          <p:cNvCxnSpPr>
            <a:stCxn id="317" idx="3"/>
            <a:endCxn id="318" idx="1"/>
          </p:cNvCxnSpPr>
          <p:nvPr/>
        </p:nvCxnSpPr>
        <p:spPr>
          <a:xfrm>
            <a:off x="1577475" y="2606275"/>
            <a:ext cx="1474500" cy="616800"/>
          </a:xfrm>
          <a:prstGeom prst="curvedConnector3">
            <a:avLst>
              <a:gd name="adj1" fmla="val 49995"/>
            </a:avLst>
          </a:prstGeom>
          <a:noFill/>
          <a:ln w="38100" cap="flat" cmpd="sng">
            <a:solidFill>
              <a:schemeClr val="dk2"/>
            </a:solidFill>
            <a:prstDash val="solid"/>
            <a:round/>
            <a:headEnd type="none" w="med" len="med"/>
            <a:tailEnd type="stealth" w="med" len="med"/>
          </a:ln>
        </p:spPr>
      </p:cxnSp>
      <p:sp>
        <p:nvSpPr>
          <p:cNvPr id="320" name="Google Shape;320;p24"/>
          <p:cNvSpPr txBox="1">
            <a:spLocks noGrp="1"/>
          </p:cNvSpPr>
          <p:nvPr>
            <p:ph type="title" idx="4294967295"/>
          </p:nvPr>
        </p:nvSpPr>
        <p:spPr>
          <a:xfrm>
            <a:off x="46575" y="5585375"/>
            <a:ext cx="1530900" cy="1046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800" b="0">
                <a:latin typeface="Space Grotesk SemiBold"/>
                <a:ea typeface="Space Grotesk SemiBold"/>
                <a:cs typeface="Space Grotesk SemiBold"/>
                <a:sym typeface="Space Grotesk SemiBold"/>
              </a:rPr>
              <a:t>Second   </a:t>
            </a:r>
            <a:endParaRPr sz="2800" b="0">
              <a:latin typeface="Space Grotesk SemiBold"/>
              <a:ea typeface="Space Grotesk SemiBold"/>
              <a:cs typeface="Space Grotesk SemiBold"/>
              <a:sym typeface="Space Grotesk SemiBold"/>
            </a:endParaRPr>
          </a:p>
          <a:p>
            <a:pPr marL="0" lvl="0" indent="0" algn="ctr" rtl="0">
              <a:spcBef>
                <a:spcPts val="0"/>
              </a:spcBef>
              <a:spcAft>
                <a:spcPts val="0"/>
              </a:spcAft>
              <a:buNone/>
            </a:pPr>
            <a:r>
              <a:rPr lang="en" sz="2800" b="0">
                <a:latin typeface="Space Grotesk SemiBold"/>
                <a:ea typeface="Space Grotesk SemiBold"/>
                <a:cs typeface="Space Grotesk SemiBold"/>
                <a:sym typeface="Space Grotesk SemiBold"/>
              </a:rPr>
              <a:t>Step</a:t>
            </a:r>
            <a:endParaRPr sz="2800" b="0">
              <a:latin typeface="Space Grotesk SemiBold"/>
              <a:ea typeface="Space Grotesk SemiBold"/>
              <a:cs typeface="Space Grotesk SemiBold"/>
              <a:sym typeface="Space Grotesk SemiBold"/>
            </a:endParaRPr>
          </a:p>
        </p:txBody>
      </p:sp>
      <p:cxnSp>
        <p:nvCxnSpPr>
          <p:cNvPr id="321" name="Google Shape;321;p24"/>
          <p:cNvCxnSpPr>
            <a:stCxn id="320" idx="3"/>
            <a:endCxn id="322" idx="1"/>
          </p:cNvCxnSpPr>
          <p:nvPr/>
        </p:nvCxnSpPr>
        <p:spPr>
          <a:xfrm rot="10800000" flipH="1">
            <a:off x="1577475" y="5496725"/>
            <a:ext cx="1610400" cy="612000"/>
          </a:xfrm>
          <a:prstGeom prst="curvedConnector3">
            <a:avLst>
              <a:gd name="adj1" fmla="val 50000"/>
            </a:avLst>
          </a:prstGeom>
          <a:noFill/>
          <a:ln w="38100" cap="flat" cmpd="sng">
            <a:solidFill>
              <a:schemeClr val="dk2"/>
            </a:solidFill>
            <a:prstDash val="solid"/>
            <a:round/>
            <a:headEnd type="none" w="med" len="med"/>
            <a:tailEnd type="stealth" w="med" len="med"/>
          </a:ln>
        </p:spPr>
      </p:cxnSp>
      <p:sp>
        <p:nvSpPr>
          <p:cNvPr id="322" name="Google Shape;322;p24"/>
          <p:cNvSpPr txBox="1">
            <a:spLocks noGrp="1"/>
          </p:cNvSpPr>
          <p:nvPr>
            <p:ph type="body" idx="4294967295"/>
          </p:nvPr>
        </p:nvSpPr>
        <p:spPr>
          <a:xfrm>
            <a:off x="3187875" y="4788725"/>
            <a:ext cx="2702100" cy="1416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t>Identifying which networks were most important for predicting.</a:t>
            </a:r>
            <a:endParaRPr/>
          </a:p>
        </p:txBody>
      </p:sp>
      <p:cxnSp>
        <p:nvCxnSpPr>
          <p:cNvPr id="323" name="Google Shape;323;p24"/>
          <p:cNvCxnSpPr>
            <a:endCxn id="324" idx="1"/>
          </p:cNvCxnSpPr>
          <p:nvPr/>
        </p:nvCxnSpPr>
        <p:spPr>
          <a:xfrm>
            <a:off x="5828325" y="3340425"/>
            <a:ext cx="2894700" cy="840000"/>
          </a:xfrm>
          <a:prstGeom prst="curvedConnector3">
            <a:avLst>
              <a:gd name="adj1" fmla="val 50000"/>
            </a:avLst>
          </a:prstGeom>
          <a:noFill/>
          <a:ln w="38100" cap="flat" cmpd="sng">
            <a:solidFill>
              <a:schemeClr val="dk2"/>
            </a:solidFill>
            <a:prstDash val="solid"/>
            <a:round/>
            <a:headEnd type="none" w="med" len="med"/>
            <a:tailEnd type="stealth" w="med" len="med"/>
          </a:ln>
        </p:spPr>
      </p:cxnSp>
      <p:cxnSp>
        <p:nvCxnSpPr>
          <p:cNvPr id="325" name="Google Shape;325;p24"/>
          <p:cNvCxnSpPr>
            <a:stCxn id="322" idx="3"/>
            <a:endCxn id="324" idx="1"/>
          </p:cNvCxnSpPr>
          <p:nvPr/>
        </p:nvCxnSpPr>
        <p:spPr>
          <a:xfrm rot="10800000" flipH="1">
            <a:off x="5889975" y="4180325"/>
            <a:ext cx="2833200" cy="1316400"/>
          </a:xfrm>
          <a:prstGeom prst="curvedConnector3">
            <a:avLst>
              <a:gd name="adj1" fmla="val 49997"/>
            </a:avLst>
          </a:prstGeom>
          <a:noFill/>
          <a:ln w="38100" cap="flat" cmpd="sng">
            <a:solidFill>
              <a:schemeClr val="dk2"/>
            </a:solidFill>
            <a:prstDash val="solid"/>
            <a:round/>
            <a:headEnd type="none" w="med" len="med"/>
            <a:tailEnd type="stealth" w="med" len="med"/>
          </a:ln>
        </p:spPr>
      </p:cxnSp>
      <p:sp>
        <p:nvSpPr>
          <p:cNvPr id="326" name="Google Shape;326;p24"/>
          <p:cNvSpPr txBox="1"/>
          <p:nvPr/>
        </p:nvSpPr>
        <p:spPr>
          <a:xfrm>
            <a:off x="-3335375" y="355550"/>
            <a:ext cx="62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24" name="Google Shape;324;p24"/>
          <p:cNvSpPr txBox="1">
            <a:spLocks noGrp="1"/>
          </p:cNvSpPr>
          <p:nvPr>
            <p:ph type="title" idx="4294967295"/>
          </p:nvPr>
        </p:nvSpPr>
        <p:spPr>
          <a:xfrm>
            <a:off x="8723025" y="3641775"/>
            <a:ext cx="1922400" cy="10773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900" b="0">
                <a:latin typeface="Space Grotesk SemiBold"/>
                <a:ea typeface="Space Grotesk SemiBold"/>
                <a:cs typeface="Space Grotesk SemiBold"/>
                <a:sym typeface="Space Grotesk SemiBold"/>
              </a:rPr>
              <a:t>Goal networks </a:t>
            </a:r>
            <a:endParaRPr sz="2900" b="0">
              <a:latin typeface="Space Grotesk SemiBold"/>
              <a:ea typeface="Space Grotesk SemiBold"/>
              <a:cs typeface="Space Grotesk SemiBold"/>
              <a:sym typeface="Space Grotesk SemiBold"/>
            </a:endParaRPr>
          </a:p>
        </p:txBody>
      </p:sp>
      <p:sp>
        <p:nvSpPr>
          <p:cNvPr id="327" name="Google Shape;327;p24"/>
          <p:cNvSpPr txBox="1">
            <a:spLocks noGrp="1"/>
          </p:cNvSpPr>
          <p:nvPr>
            <p:ph type="body" idx="4294967295"/>
          </p:nvPr>
        </p:nvSpPr>
        <p:spPr>
          <a:xfrm rot="1392481">
            <a:off x="6257630" y="3474372"/>
            <a:ext cx="2394242" cy="369457"/>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t>If the model is good enough </a:t>
            </a:r>
            <a:endParaRPr sz="1200"/>
          </a:p>
        </p:txBody>
      </p:sp>
      <p:sp>
        <p:nvSpPr>
          <p:cNvPr id="328" name="Google Shape;328;p24"/>
          <p:cNvSpPr txBox="1">
            <a:spLocks noGrp="1"/>
          </p:cNvSpPr>
          <p:nvPr>
            <p:ph type="title" idx="4294967295"/>
          </p:nvPr>
        </p:nvSpPr>
        <p:spPr>
          <a:xfrm>
            <a:off x="-12" y="511525"/>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Method</a:t>
            </a:r>
            <a:endParaRPr/>
          </a:p>
        </p:txBody>
      </p:sp>
      <p:sp>
        <p:nvSpPr>
          <p:cNvPr id="329" name="Google Shape;329;p24"/>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5"/>
          <p:cNvSpPr/>
          <p:nvPr/>
        </p:nvSpPr>
        <p:spPr>
          <a:xfrm>
            <a:off x="5692700" y="106275"/>
            <a:ext cx="3126600" cy="1293000"/>
          </a:xfrm>
          <a:prstGeom prst="wedgeRoundRectCallout">
            <a:avLst>
              <a:gd name="adj1" fmla="val 60169"/>
              <a:gd name="adj2" fmla="val 72090"/>
              <a:gd name="adj3" fmla="val 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5514500" y="6181125"/>
            <a:ext cx="3260400" cy="1293000"/>
          </a:xfrm>
          <a:prstGeom prst="wedgeRoundRectCallout">
            <a:avLst>
              <a:gd name="adj1" fmla="val 49620"/>
              <a:gd name="adj2" fmla="val -67668"/>
              <a:gd name="adj3" fmla="val 0"/>
            </a:avLst>
          </a:prstGeom>
          <a:solidFill>
            <a:schemeClr val="lt2"/>
          </a:solidFill>
          <a:ln w="9525" cap="flat" cmpd="sng">
            <a:solidFill>
              <a:srgbClr val="E558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4722050" y="1985425"/>
            <a:ext cx="2089500" cy="36597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8774832" y="2007500"/>
            <a:ext cx="866400" cy="439200"/>
          </a:xfrm>
          <a:prstGeom prst="roundRect">
            <a:avLst>
              <a:gd name="adj" fmla="val 16667"/>
            </a:avLst>
          </a:prstGeom>
          <a:solidFill>
            <a:srgbClr val="325D7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Stage 1</a:t>
            </a:r>
            <a:endParaRPr>
              <a:solidFill>
                <a:schemeClr val="accent2"/>
              </a:solidFill>
            </a:endParaRPr>
          </a:p>
        </p:txBody>
      </p:sp>
      <p:sp>
        <p:nvSpPr>
          <p:cNvPr id="338" name="Google Shape;338;p25"/>
          <p:cNvSpPr/>
          <p:nvPr/>
        </p:nvSpPr>
        <p:spPr>
          <a:xfrm>
            <a:off x="8078850" y="3217164"/>
            <a:ext cx="2258400" cy="281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Fully Connected 1</a:t>
            </a:r>
            <a:endParaRPr/>
          </a:p>
        </p:txBody>
      </p:sp>
      <p:sp>
        <p:nvSpPr>
          <p:cNvPr id="339" name="Google Shape;339;p25"/>
          <p:cNvSpPr/>
          <p:nvPr/>
        </p:nvSpPr>
        <p:spPr>
          <a:xfrm>
            <a:off x="8078850" y="5055533"/>
            <a:ext cx="2258400" cy="28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Fully Connected 3</a:t>
            </a:r>
            <a:endParaRPr/>
          </a:p>
        </p:txBody>
      </p:sp>
      <p:sp>
        <p:nvSpPr>
          <p:cNvPr id="340" name="Google Shape;340;p25"/>
          <p:cNvSpPr/>
          <p:nvPr/>
        </p:nvSpPr>
        <p:spPr>
          <a:xfrm>
            <a:off x="8078850" y="4136349"/>
            <a:ext cx="2258400" cy="28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Fully Connected 2</a:t>
            </a:r>
            <a:endParaRPr/>
          </a:p>
        </p:txBody>
      </p:sp>
      <p:sp>
        <p:nvSpPr>
          <p:cNvPr id="341" name="Google Shape;341;p25"/>
          <p:cNvSpPr/>
          <p:nvPr/>
        </p:nvSpPr>
        <p:spPr>
          <a:xfrm>
            <a:off x="8858217" y="3664512"/>
            <a:ext cx="699600" cy="3060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sp>
        <p:nvSpPr>
          <p:cNvPr id="342" name="Google Shape;342;p25"/>
          <p:cNvSpPr/>
          <p:nvPr/>
        </p:nvSpPr>
        <p:spPr>
          <a:xfrm>
            <a:off x="8858217" y="4583696"/>
            <a:ext cx="699600" cy="3060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sp>
        <p:nvSpPr>
          <p:cNvPr id="343" name="Google Shape;343;p25"/>
          <p:cNvSpPr/>
          <p:nvPr/>
        </p:nvSpPr>
        <p:spPr>
          <a:xfrm>
            <a:off x="8819401" y="5502750"/>
            <a:ext cx="777300" cy="7773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rPr>
              <a:t>Output</a:t>
            </a:r>
            <a:endParaRPr>
              <a:solidFill>
                <a:schemeClr val="dk1"/>
              </a:solidFill>
            </a:endParaRPr>
          </a:p>
        </p:txBody>
      </p:sp>
      <p:sp>
        <p:nvSpPr>
          <p:cNvPr id="344" name="Google Shape;344;p25"/>
          <p:cNvSpPr/>
          <p:nvPr/>
        </p:nvSpPr>
        <p:spPr>
          <a:xfrm>
            <a:off x="8774832" y="2612446"/>
            <a:ext cx="866400" cy="439200"/>
          </a:xfrm>
          <a:prstGeom prst="roundRect">
            <a:avLst>
              <a:gd name="adj" fmla="val 16667"/>
            </a:avLst>
          </a:prstGeom>
          <a:solidFill>
            <a:srgbClr val="325D7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Stage 2</a:t>
            </a:r>
            <a:endParaRPr>
              <a:solidFill>
                <a:schemeClr val="accent2"/>
              </a:solidFill>
            </a:endParaRPr>
          </a:p>
        </p:txBody>
      </p:sp>
      <p:cxnSp>
        <p:nvCxnSpPr>
          <p:cNvPr id="345" name="Google Shape;345;p25"/>
          <p:cNvCxnSpPr>
            <a:stCxn id="337" idx="2"/>
            <a:endCxn id="344" idx="0"/>
          </p:cNvCxnSpPr>
          <p:nvPr/>
        </p:nvCxnSpPr>
        <p:spPr>
          <a:xfrm>
            <a:off x="9208032" y="2446700"/>
            <a:ext cx="0" cy="165600"/>
          </a:xfrm>
          <a:prstGeom prst="straightConnector1">
            <a:avLst/>
          </a:prstGeom>
          <a:noFill/>
          <a:ln w="9525" cap="flat" cmpd="sng">
            <a:solidFill>
              <a:schemeClr val="dk1"/>
            </a:solidFill>
            <a:prstDash val="solid"/>
            <a:round/>
            <a:headEnd type="none" w="med" len="med"/>
            <a:tailEnd type="triangle" w="med" len="med"/>
          </a:ln>
        </p:spPr>
      </p:cxnSp>
      <p:cxnSp>
        <p:nvCxnSpPr>
          <p:cNvPr id="346" name="Google Shape;346;p25"/>
          <p:cNvCxnSpPr>
            <a:stCxn id="344" idx="2"/>
            <a:endCxn id="347" idx="0"/>
          </p:cNvCxnSpPr>
          <p:nvPr/>
        </p:nvCxnSpPr>
        <p:spPr>
          <a:xfrm>
            <a:off x="9208032" y="3051646"/>
            <a:ext cx="0" cy="165600"/>
          </a:xfrm>
          <a:prstGeom prst="straightConnector1">
            <a:avLst/>
          </a:prstGeom>
          <a:noFill/>
          <a:ln w="9525" cap="flat" cmpd="sng">
            <a:solidFill>
              <a:schemeClr val="dk1"/>
            </a:solidFill>
            <a:prstDash val="solid"/>
            <a:round/>
            <a:headEnd type="none" w="med" len="med"/>
            <a:tailEnd type="triangle" w="med" len="med"/>
          </a:ln>
        </p:spPr>
      </p:cxnSp>
      <p:cxnSp>
        <p:nvCxnSpPr>
          <p:cNvPr id="348" name="Google Shape;348;p25"/>
          <p:cNvCxnSpPr>
            <a:stCxn id="338" idx="2"/>
            <a:endCxn id="341" idx="0"/>
          </p:cNvCxnSpPr>
          <p:nvPr/>
        </p:nvCxnSpPr>
        <p:spPr>
          <a:xfrm>
            <a:off x="9208050" y="3498564"/>
            <a:ext cx="0" cy="1659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25"/>
          <p:cNvCxnSpPr>
            <a:stCxn id="341" idx="2"/>
            <a:endCxn id="340" idx="0"/>
          </p:cNvCxnSpPr>
          <p:nvPr/>
        </p:nvCxnSpPr>
        <p:spPr>
          <a:xfrm>
            <a:off x="9208017" y="3970512"/>
            <a:ext cx="0" cy="165900"/>
          </a:xfrm>
          <a:prstGeom prst="straightConnector1">
            <a:avLst/>
          </a:prstGeom>
          <a:noFill/>
          <a:ln w="9525" cap="flat" cmpd="sng">
            <a:solidFill>
              <a:schemeClr val="dk1"/>
            </a:solidFill>
            <a:prstDash val="solid"/>
            <a:round/>
            <a:headEnd type="none" w="med" len="med"/>
            <a:tailEnd type="triangle" w="med" len="med"/>
          </a:ln>
        </p:spPr>
      </p:cxnSp>
      <p:cxnSp>
        <p:nvCxnSpPr>
          <p:cNvPr id="350" name="Google Shape;350;p25"/>
          <p:cNvCxnSpPr>
            <a:stCxn id="340" idx="2"/>
            <a:endCxn id="342" idx="0"/>
          </p:cNvCxnSpPr>
          <p:nvPr/>
        </p:nvCxnSpPr>
        <p:spPr>
          <a:xfrm>
            <a:off x="9208050" y="4417749"/>
            <a:ext cx="0" cy="165900"/>
          </a:xfrm>
          <a:prstGeom prst="straightConnector1">
            <a:avLst/>
          </a:prstGeom>
          <a:noFill/>
          <a:ln w="9525" cap="flat" cmpd="sng">
            <a:solidFill>
              <a:schemeClr val="dk1"/>
            </a:solidFill>
            <a:prstDash val="solid"/>
            <a:round/>
            <a:headEnd type="none" w="med" len="med"/>
            <a:tailEnd type="triangle" w="med" len="med"/>
          </a:ln>
        </p:spPr>
      </p:cxnSp>
      <p:cxnSp>
        <p:nvCxnSpPr>
          <p:cNvPr id="351" name="Google Shape;351;p25"/>
          <p:cNvCxnSpPr>
            <a:stCxn id="342" idx="2"/>
            <a:endCxn id="339" idx="0"/>
          </p:cNvCxnSpPr>
          <p:nvPr/>
        </p:nvCxnSpPr>
        <p:spPr>
          <a:xfrm>
            <a:off x="9208017" y="4889696"/>
            <a:ext cx="0" cy="165900"/>
          </a:xfrm>
          <a:prstGeom prst="straightConnector1">
            <a:avLst/>
          </a:prstGeom>
          <a:noFill/>
          <a:ln w="9525" cap="flat" cmpd="sng">
            <a:solidFill>
              <a:schemeClr val="dk1"/>
            </a:solidFill>
            <a:prstDash val="solid"/>
            <a:round/>
            <a:headEnd type="none" w="med" len="med"/>
            <a:tailEnd type="triangle" w="med" len="med"/>
          </a:ln>
        </p:spPr>
      </p:cxnSp>
      <p:cxnSp>
        <p:nvCxnSpPr>
          <p:cNvPr id="352" name="Google Shape;352;p25"/>
          <p:cNvCxnSpPr>
            <a:stCxn id="339" idx="2"/>
            <a:endCxn id="353" idx="0"/>
          </p:cNvCxnSpPr>
          <p:nvPr/>
        </p:nvCxnSpPr>
        <p:spPr>
          <a:xfrm>
            <a:off x="9208050" y="5336933"/>
            <a:ext cx="0" cy="165900"/>
          </a:xfrm>
          <a:prstGeom prst="straightConnector1">
            <a:avLst/>
          </a:prstGeom>
          <a:noFill/>
          <a:ln w="9525" cap="flat" cmpd="sng">
            <a:solidFill>
              <a:srgbClr val="212121"/>
            </a:solidFill>
            <a:prstDash val="solid"/>
            <a:round/>
            <a:headEnd type="none" w="med" len="med"/>
            <a:tailEnd type="triangle" w="med" len="med"/>
          </a:ln>
        </p:spPr>
      </p:cxnSp>
      <p:cxnSp>
        <p:nvCxnSpPr>
          <p:cNvPr id="354" name="Google Shape;354;p25"/>
          <p:cNvCxnSpPr/>
          <p:nvPr/>
        </p:nvCxnSpPr>
        <p:spPr>
          <a:xfrm>
            <a:off x="9208032" y="1562907"/>
            <a:ext cx="0" cy="44460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25"/>
          <p:cNvCxnSpPr/>
          <p:nvPr/>
        </p:nvCxnSpPr>
        <p:spPr>
          <a:xfrm>
            <a:off x="9208029" y="1665342"/>
            <a:ext cx="0" cy="100200"/>
          </a:xfrm>
          <a:prstGeom prst="straightConnector1">
            <a:avLst/>
          </a:prstGeom>
          <a:noFill/>
          <a:ln w="9525" cap="flat" cmpd="sng">
            <a:solidFill>
              <a:schemeClr val="dk1"/>
            </a:solidFill>
            <a:prstDash val="solid"/>
            <a:round/>
            <a:headEnd type="none" w="med" len="med"/>
            <a:tailEnd type="triangle" w="med" len="med"/>
          </a:ln>
        </p:spPr>
      </p:cxnSp>
      <p:cxnSp>
        <p:nvCxnSpPr>
          <p:cNvPr id="356" name="Google Shape;356;p25"/>
          <p:cNvCxnSpPr>
            <a:endCxn id="357" idx="0"/>
          </p:cNvCxnSpPr>
          <p:nvPr/>
        </p:nvCxnSpPr>
        <p:spPr>
          <a:xfrm>
            <a:off x="5772088" y="1858675"/>
            <a:ext cx="0" cy="287700"/>
          </a:xfrm>
          <a:prstGeom prst="straightConnector1">
            <a:avLst/>
          </a:prstGeom>
          <a:noFill/>
          <a:ln w="9525" cap="flat" cmpd="sng">
            <a:solidFill>
              <a:schemeClr val="dk1"/>
            </a:solidFill>
            <a:prstDash val="solid"/>
            <a:round/>
            <a:headEnd type="none" w="med" len="med"/>
            <a:tailEnd type="triangle" w="med" len="med"/>
          </a:ln>
        </p:spPr>
      </p:cxnSp>
      <p:sp>
        <p:nvSpPr>
          <p:cNvPr id="358" name="Google Shape;358;p25"/>
          <p:cNvSpPr/>
          <p:nvPr/>
        </p:nvSpPr>
        <p:spPr>
          <a:xfrm>
            <a:off x="1134875" y="1985425"/>
            <a:ext cx="2708400" cy="3659700"/>
          </a:xfrm>
          <a:prstGeom prst="flowChartAlternate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1898975" y="2328213"/>
            <a:ext cx="1166100" cy="41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360" name="Google Shape;360;p25"/>
          <p:cNvSpPr/>
          <p:nvPr/>
        </p:nvSpPr>
        <p:spPr>
          <a:xfrm>
            <a:off x="1507475" y="2872513"/>
            <a:ext cx="1949100" cy="318600"/>
          </a:xfrm>
          <a:prstGeom prst="roundRect">
            <a:avLst>
              <a:gd name="adj" fmla="val 16667"/>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Batch Normalization</a:t>
            </a:r>
            <a:endParaRPr>
              <a:solidFill>
                <a:schemeClr val="dk1"/>
              </a:solidFill>
            </a:endParaRPr>
          </a:p>
        </p:txBody>
      </p:sp>
      <p:sp>
        <p:nvSpPr>
          <p:cNvPr id="361" name="Google Shape;361;p25"/>
          <p:cNvSpPr/>
          <p:nvPr/>
        </p:nvSpPr>
        <p:spPr>
          <a:xfrm>
            <a:off x="1906025" y="3763713"/>
            <a:ext cx="1166100" cy="41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362" name="Google Shape;362;p25"/>
          <p:cNvSpPr/>
          <p:nvPr/>
        </p:nvSpPr>
        <p:spPr>
          <a:xfrm>
            <a:off x="1514525" y="4308013"/>
            <a:ext cx="1949100" cy="318600"/>
          </a:xfrm>
          <a:prstGeom prst="roundRect">
            <a:avLst>
              <a:gd name="adj" fmla="val 16667"/>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Batch Normalization</a:t>
            </a:r>
            <a:endParaRPr/>
          </a:p>
        </p:txBody>
      </p:sp>
      <p:sp>
        <p:nvSpPr>
          <p:cNvPr id="363" name="Google Shape;363;p25"/>
          <p:cNvSpPr/>
          <p:nvPr/>
        </p:nvSpPr>
        <p:spPr>
          <a:xfrm>
            <a:off x="1397325" y="1895100"/>
            <a:ext cx="1092042" cy="3285602"/>
          </a:xfrm>
          <a:custGeom>
            <a:avLst/>
            <a:gdLst/>
            <a:ahLst/>
            <a:cxnLst/>
            <a:rect l="l" t="t" r="r" b="b"/>
            <a:pathLst>
              <a:path w="47568" h="136219" extrusionOk="0">
                <a:moveTo>
                  <a:pt x="47568" y="0"/>
                </a:moveTo>
                <a:lnTo>
                  <a:pt x="47568" y="12046"/>
                </a:lnTo>
                <a:lnTo>
                  <a:pt x="0" y="12046"/>
                </a:lnTo>
                <a:lnTo>
                  <a:pt x="0" y="126643"/>
                </a:lnTo>
                <a:lnTo>
                  <a:pt x="47568" y="126643"/>
                </a:lnTo>
                <a:lnTo>
                  <a:pt x="47568" y="136219"/>
                </a:lnTo>
              </a:path>
            </a:pathLst>
          </a:custGeom>
          <a:noFill/>
          <a:ln w="9525" cap="flat" cmpd="sng">
            <a:solidFill>
              <a:schemeClr val="dk1"/>
            </a:solidFill>
            <a:prstDash val="solid"/>
            <a:round/>
            <a:headEnd type="none" w="med" len="med"/>
            <a:tailEnd type="none" w="med" len="med"/>
          </a:ln>
        </p:spPr>
      </p:sp>
      <p:sp>
        <p:nvSpPr>
          <p:cNvPr id="364" name="Google Shape;364;p25"/>
          <p:cNvSpPr/>
          <p:nvPr/>
        </p:nvSpPr>
        <p:spPr>
          <a:xfrm>
            <a:off x="2081525" y="5176725"/>
            <a:ext cx="815100" cy="3186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cxnSp>
        <p:nvCxnSpPr>
          <p:cNvPr id="365" name="Google Shape;365;p25"/>
          <p:cNvCxnSpPr/>
          <p:nvPr/>
        </p:nvCxnSpPr>
        <p:spPr>
          <a:xfrm>
            <a:off x="2489075" y="2223200"/>
            <a:ext cx="0" cy="104700"/>
          </a:xfrm>
          <a:prstGeom prst="straightConnector1">
            <a:avLst/>
          </a:prstGeom>
          <a:noFill/>
          <a:ln w="9525" cap="flat" cmpd="sng">
            <a:solidFill>
              <a:schemeClr val="dk1"/>
            </a:solidFill>
            <a:prstDash val="solid"/>
            <a:round/>
            <a:headEnd type="none" w="med" len="med"/>
            <a:tailEnd type="none" w="med" len="med"/>
          </a:ln>
        </p:spPr>
      </p:cxnSp>
      <p:sp>
        <p:nvSpPr>
          <p:cNvPr id="366" name="Google Shape;366;p25"/>
          <p:cNvSpPr/>
          <p:nvPr/>
        </p:nvSpPr>
        <p:spPr>
          <a:xfrm>
            <a:off x="2329775" y="4753625"/>
            <a:ext cx="304500" cy="293100"/>
          </a:xfrm>
          <a:prstGeom prst="flowChartConnector">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p>
        </p:txBody>
      </p:sp>
      <p:sp>
        <p:nvSpPr>
          <p:cNvPr id="367" name="Google Shape;367;p25"/>
          <p:cNvSpPr/>
          <p:nvPr/>
        </p:nvSpPr>
        <p:spPr>
          <a:xfrm>
            <a:off x="2368325" y="4778675"/>
            <a:ext cx="227400" cy="243000"/>
          </a:xfrm>
          <a:prstGeom prst="mathPlus">
            <a:avLst>
              <a:gd name="adj1" fmla="val 23520"/>
            </a:avLst>
          </a:pr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 name="Google Shape;368;p25"/>
          <p:cNvCxnSpPr>
            <a:stCxn id="364" idx="2"/>
          </p:cNvCxnSpPr>
          <p:nvPr/>
        </p:nvCxnSpPr>
        <p:spPr>
          <a:xfrm>
            <a:off x="2489075" y="5495325"/>
            <a:ext cx="0" cy="258600"/>
          </a:xfrm>
          <a:prstGeom prst="straightConnector1">
            <a:avLst/>
          </a:prstGeom>
          <a:noFill/>
          <a:ln w="9525" cap="flat" cmpd="sng">
            <a:solidFill>
              <a:schemeClr val="dk1"/>
            </a:solidFill>
            <a:prstDash val="solid"/>
            <a:round/>
            <a:headEnd type="none" w="med" len="med"/>
            <a:tailEnd type="triangle" w="med" len="med"/>
          </a:ln>
        </p:spPr>
      </p:cxnSp>
      <p:cxnSp>
        <p:nvCxnSpPr>
          <p:cNvPr id="369" name="Google Shape;369;p25"/>
          <p:cNvCxnSpPr/>
          <p:nvPr/>
        </p:nvCxnSpPr>
        <p:spPr>
          <a:xfrm>
            <a:off x="1397325" y="3605850"/>
            <a:ext cx="0" cy="99000"/>
          </a:xfrm>
          <a:prstGeom prst="straightConnector1">
            <a:avLst/>
          </a:prstGeom>
          <a:noFill/>
          <a:ln w="9525" cap="flat" cmpd="sng">
            <a:solidFill>
              <a:schemeClr val="dk1"/>
            </a:solidFill>
            <a:prstDash val="solid"/>
            <a:round/>
            <a:headEnd type="none" w="med" len="med"/>
            <a:tailEnd type="triangle" w="med" len="med"/>
          </a:ln>
        </p:spPr>
      </p:cxnSp>
      <p:cxnSp>
        <p:nvCxnSpPr>
          <p:cNvPr id="370" name="Google Shape;370;p25"/>
          <p:cNvCxnSpPr/>
          <p:nvPr/>
        </p:nvCxnSpPr>
        <p:spPr>
          <a:xfrm>
            <a:off x="2489075" y="2139000"/>
            <a:ext cx="0" cy="99000"/>
          </a:xfrm>
          <a:prstGeom prst="straightConnector1">
            <a:avLst/>
          </a:prstGeom>
          <a:noFill/>
          <a:ln w="9525" cap="flat" cmpd="sng">
            <a:solidFill>
              <a:schemeClr val="dk1"/>
            </a:solidFill>
            <a:prstDash val="solid"/>
            <a:round/>
            <a:headEnd type="none" w="med" len="med"/>
            <a:tailEnd type="triangle" w="med" len="med"/>
          </a:ln>
        </p:spPr>
      </p:cxnSp>
      <p:cxnSp>
        <p:nvCxnSpPr>
          <p:cNvPr id="371" name="Google Shape;371;p25"/>
          <p:cNvCxnSpPr>
            <a:stCxn id="359" idx="2"/>
            <a:endCxn id="360" idx="0"/>
          </p:cNvCxnSpPr>
          <p:nvPr/>
        </p:nvCxnSpPr>
        <p:spPr>
          <a:xfrm>
            <a:off x="2482025" y="2745513"/>
            <a:ext cx="0" cy="126900"/>
          </a:xfrm>
          <a:prstGeom prst="straightConnector1">
            <a:avLst/>
          </a:prstGeom>
          <a:noFill/>
          <a:ln w="9525" cap="flat" cmpd="sng">
            <a:solidFill>
              <a:schemeClr val="dk1"/>
            </a:solidFill>
            <a:prstDash val="solid"/>
            <a:round/>
            <a:headEnd type="none" w="med" len="med"/>
            <a:tailEnd type="triangle" w="med" len="med"/>
          </a:ln>
        </p:spPr>
      </p:cxnSp>
      <p:sp>
        <p:nvSpPr>
          <p:cNvPr id="372" name="Google Shape;372;p25"/>
          <p:cNvSpPr/>
          <p:nvPr/>
        </p:nvSpPr>
        <p:spPr>
          <a:xfrm>
            <a:off x="2074475" y="3318113"/>
            <a:ext cx="815100" cy="3186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sp>
        <p:nvSpPr>
          <p:cNvPr id="373" name="Google Shape;373;p25"/>
          <p:cNvSpPr txBox="1"/>
          <p:nvPr/>
        </p:nvSpPr>
        <p:spPr>
          <a:xfrm>
            <a:off x="1680875" y="5756150"/>
            <a:ext cx="161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Residual Block</a:t>
            </a:r>
            <a:endParaRPr>
              <a:latin typeface="Montserrat"/>
              <a:ea typeface="Montserrat"/>
              <a:cs typeface="Montserrat"/>
              <a:sym typeface="Montserrat"/>
            </a:endParaRPr>
          </a:p>
        </p:txBody>
      </p:sp>
      <p:sp>
        <p:nvSpPr>
          <p:cNvPr id="374" name="Google Shape;374;p25"/>
          <p:cNvSpPr txBox="1"/>
          <p:nvPr/>
        </p:nvSpPr>
        <p:spPr>
          <a:xfrm>
            <a:off x="-2907225" y="523275"/>
            <a:ext cx="625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75" name="Google Shape;375;p25"/>
          <p:cNvSpPr txBox="1"/>
          <p:nvPr/>
        </p:nvSpPr>
        <p:spPr>
          <a:xfrm>
            <a:off x="5651000" y="6267375"/>
            <a:ext cx="2987400" cy="82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Proportion of time that the subject was solving a math problem</a:t>
            </a:r>
            <a:endParaRPr>
              <a:solidFill>
                <a:schemeClr val="dk1"/>
              </a:solidFill>
            </a:endParaRPr>
          </a:p>
          <a:p>
            <a:pPr marL="0" lvl="0" indent="0" algn="ctr" rtl="0">
              <a:spcBef>
                <a:spcPts val="0"/>
              </a:spcBef>
              <a:spcAft>
                <a:spcPts val="0"/>
              </a:spcAft>
              <a:buNone/>
            </a:pPr>
            <a:endParaRPr>
              <a:solidFill>
                <a:schemeClr val="dk1"/>
              </a:solidFill>
            </a:endParaRPr>
          </a:p>
          <a:p>
            <a:pPr marL="0" lvl="0" indent="0" algn="ctr" rtl="0">
              <a:spcBef>
                <a:spcPts val="0"/>
              </a:spcBef>
              <a:spcAft>
                <a:spcPts val="0"/>
              </a:spcAft>
              <a:buNone/>
            </a:pPr>
            <a:r>
              <a:rPr lang="en">
                <a:solidFill>
                  <a:schemeClr val="dk1"/>
                </a:solidFill>
              </a:rPr>
              <a:t>Loss Function: </a:t>
            </a:r>
            <a:endParaRPr>
              <a:solidFill>
                <a:schemeClr val="dk1"/>
              </a:solidFill>
            </a:endParaRPr>
          </a:p>
          <a:p>
            <a:pPr marL="0" lvl="0" indent="0" algn="ctr" rtl="0">
              <a:spcBef>
                <a:spcPts val="0"/>
              </a:spcBef>
              <a:spcAft>
                <a:spcPts val="0"/>
              </a:spcAft>
              <a:buNone/>
            </a:pPr>
            <a:r>
              <a:rPr lang="en">
                <a:solidFill>
                  <a:schemeClr val="dk1"/>
                </a:solidFill>
              </a:rPr>
              <a:t>Binary Cross Entropy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376" name="Google Shape;376;p25"/>
          <p:cNvSpPr txBox="1"/>
          <p:nvPr/>
        </p:nvSpPr>
        <p:spPr>
          <a:xfrm>
            <a:off x="5362250" y="156425"/>
            <a:ext cx="37875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1"/>
                </a:solidFill>
                <a:latin typeface="Montserrat"/>
                <a:ea typeface="Montserrat"/>
                <a:cs typeface="Montserrat"/>
                <a:sym typeface="Montserrat"/>
              </a:rPr>
              <a:t>The input to the network is</a:t>
            </a:r>
            <a:endParaRPr sz="1200">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accent1"/>
                </a:solidFill>
                <a:latin typeface="Montserrat"/>
                <a:ea typeface="Montserrat"/>
                <a:cs typeface="Montserrat"/>
                <a:sym typeface="Montserrat"/>
              </a:rPr>
              <a:t>A Tensor of shape (720, 20)</a:t>
            </a:r>
            <a:endParaRPr sz="1200">
              <a:solidFill>
                <a:schemeClr val="accent1"/>
              </a:solidFill>
              <a:latin typeface="Montserrat"/>
              <a:ea typeface="Montserrat"/>
              <a:cs typeface="Montserrat"/>
              <a:sym typeface="Montserrat"/>
            </a:endParaRPr>
          </a:p>
          <a:p>
            <a:pPr marL="0" lvl="0" indent="0" algn="ctr" rtl="0">
              <a:spcBef>
                <a:spcPts val="0"/>
              </a:spcBef>
              <a:spcAft>
                <a:spcPts val="0"/>
              </a:spcAft>
              <a:buNone/>
            </a:pPr>
            <a:endParaRPr sz="1200">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accent1"/>
                </a:solidFill>
                <a:latin typeface="Montserrat"/>
                <a:ea typeface="Montserrat"/>
                <a:cs typeface="Montserrat"/>
                <a:sym typeface="Montserrat"/>
              </a:rPr>
              <a:t>20 Time step </a:t>
            </a:r>
            <a:endParaRPr sz="1200">
              <a:solidFill>
                <a:schemeClr val="accent1"/>
              </a:solidFill>
              <a:latin typeface="Montserrat"/>
              <a:ea typeface="Montserrat"/>
              <a:cs typeface="Montserrat"/>
              <a:sym typeface="Montserrat"/>
            </a:endParaRPr>
          </a:p>
          <a:p>
            <a:pPr marL="0" lvl="0" indent="0" algn="ctr" rtl="0">
              <a:spcBef>
                <a:spcPts val="0"/>
              </a:spcBef>
              <a:spcAft>
                <a:spcPts val="0"/>
              </a:spcAft>
              <a:buNone/>
            </a:pPr>
            <a:r>
              <a:rPr lang="en" sz="1200">
                <a:solidFill>
                  <a:schemeClr val="accent1"/>
                </a:solidFill>
                <a:latin typeface="Montserrat"/>
                <a:ea typeface="Montserrat"/>
                <a:cs typeface="Montserrat"/>
                <a:sym typeface="Montserrat"/>
              </a:rPr>
              <a:t>360(ROIs) x  2(Runs) Neural activity</a:t>
            </a:r>
            <a:endParaRPr sz="1200">
              <a:solidFill>
                <a:schemeClr val="accent1"/>
              </a:solidFill>
              <a:latin typeface="Montserrat"/>
              <a:ea typeface="Montserrat"/>
              <a:cs typeface="Montserrat"/>
              <a:sym typeface="Montserrat"/>
            </a:endParaRPr>
          </a:p>
          <a:p>
            <a:pPr marL="0" lvl="0" indent="0" algn="ctr" rtl="0">
              <a:spcBef>
                <a:spcPts val="0"/>
              </a:spcBef>
              <a:spcAft>
                <a:spcPts val="0"/>
              </a:spcAft>
              <a:buNone/>
            </a:pPr>
            <a:endParaRPr sz="1200">
              <a:solidFill>
                <a:schemeClr val="accent1"/>
              </a:solidFill>
              <a:latin typeface="Montserrat"/>
              <a:ea typeface="Montserrat"/>
              <a:cs typeface="Montserrat"/>
              <a:sym typeface="Montserrat"/>
            </a:endParaRPr>
          </a:p>
        </p:txBody>
      </p:sp>
      <p:pic>
        <p:nvPicPr>
          <p:cNvPr id="377" name="Google Shape;377;p25"/>
          <p:cNvPicPr preferRelativeResize="0"/>
          <p:nvPr/>
        </p:nvPicPr>
        <p:blipFill>
          <a:blip r:embed="rId3">
            <a:alphaModFix/>
          </a:blip>
          <a:stretch>
            <a:fillRect/>
          </a:stretch>
        </p:blipFill>
        <p:spPr>
          <a:xfrm>
            <a:off x="410224" y="6287798"/>
            <a:ext cx="1092048" cy="996364"/>
          </a:xfrm>
          <a:prstGeom prst="rect">
            <a:avLst/>
          </a:prstGeom>
          <a:noFill/>
          <a:ln>
            <a:noFill/>
          </a:ln>
        </p:spPr>
      </p:pic>
      <p:sp>
        <p:nvSpPr>
          <p:cNvPr id="378" name="Google Shape;378;p25"/>
          <p:cNvSpPr/>
          <p:nvPr/>
        </p:nvSpPr>
        <p:spPr>
          <a:xfrm>
            <a:off x="4072059" y="3765175"/>
            <a:ext cx="421200" cy="10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5"/>
          <p:cNvGrpSpPr/>
          <p:nvPr/>
        </p:nvGrpSpPr>
        <p:grpSpPr>
          <a:xfrm>
            <a:off x="950949" y="6150066"/>
            <a:ext cx="344397" cy="242999"/>
            <a:chOff x="1728050" y="4546738"/>
            <a:chExt cx="206300" cy="150725"/>
          </a:xfrm>
        </p:grpSpPr>
        <p:sp>
          <p:nvSpPr>
            <p:cNvPr id="380" name="Google Shape;380;p25"/>
            <p:cNvSpPr/>
            <p:nvPr/>
          </p:nvSpPr>
          <p:spPr>
            <a:xfrm>
              <a:off x="1728050" y="4615138"/>
              <a:ext cx="48125" cy="78050"/>
            </a:xfrm>
            <a:custGeom>
              <a:avLst/>
              <a:gdLst/>
              <a:ahLst/>
              <a:cxnLst/>
              <a:rect l="l" t="t" r="r" b="b"/>
              <a:pathLst>
                <a:path w="1925" h="3122" extrusionOk="0">
                  <a:moveTo>
                    <a:pt x="300" y="0"/>
                  </a:moveTo>
                  <a:lnTo>
                    <a:pt x="172" y="43"/>
                  </a:lnTo>
                  <a:lnTo>
                    <a:pt x="86" y="86"/>
                  </a:lnTo>
                  <a:lnTo>
                    <a:pt x="44" y="171"/>
                  </a:lnTo>
                  <a:lnTo>
                    <a:pt x="1" y="257"/>
                  </a:lnTo>
                  <a:lnTo>
                    <a:pt x="44" y="385"/>
                  </a:lnTo>
                  <a:lnTo>
                    <a:pt x="86" y="471"/>
                  </a:lnTo>
                  <a:lnTo>
                    <a:pt x="514" y="1026"/>
                  </a:lnTo>
                  <a:lnTo>
                    <a:pt x="899" y="1625"/>
                  </a:lnTo>
                  <a:lnTo>
                    <a:pt x="1198" y="2266"/>
                  </a:lnTo>
                  <a:lnTo>
                    <a:pt x="1412" y="2907"/>
                  </a:lnTo>
                  <a:lnTo>
                    <a:pt x="1454" y="3036"/>
                  </a:lnTo>
                  <a:lnTo>
                    <a:pt x="1540" y="3078"/>
                  </a:lnTo>
                  <a:lnTo>
                    <a:pt x="1625" y="3121"/>
                  </a:lnTo>
                  <a:lnTo>
                    <a:pt x="1754" y="3121"/>
                  </a:lnTo>
                  <a:lnTo>
                    <a:pt x="1839" y="3078"/>
                  </a:lnTo>
                  <a:lnTo>
                    <a:pt x="1882" y="2993"/>
                  </a:lnTo>
                  <a:lnTo>
                    <a:pt x="1925" y="2907"/>
                  </a:lnTo>
                  <a:lnTo>
                    <a:pt x="1925" y="2779"/>
                  </a:lnTo>
                  <a:lnTo>
                    <a:pt x="1668" y="2052"/>
                  </a:lnTo>
                  <a:lnTo>
                    <a:pt x="1326" y="1368"/>
                  </a:lnTo>
                  <a:lnTo>
                    <a:pt x="941" y="684"/>
                  </a:lnTo>
                  <a:lnTo>
                    <a:pt x="471" y="86"/>
                  </a:lnTo>
                  <a:lnTo>
                    <a:pt x="386" y="43"/>
                  </a:lnTo>
                  <a:lnTo>
                    <a:pt x="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1818900" y="4546738"/>
              <a:ext cx="25675" cy="150725"/>
            </a:xfrm>
            <a:custGeom>
              <a:avLst/>
              <a:gdLst/>
              <a:ahLst/>
              <a:cxnLst/>
              <a:rect l="l" t="t" r="r" b="b"/>
              <a:pathLst>
                <a:path w="1027" h="6029" extrusionOk="0">
                  <a:moveTo>
                    <a:pt x="770" y="0"/>
                  </a:moveTo>
                  <a:lnTo>
                    <a:pt x="642" y="43"/>
                  </a:lnTo>
                  <a:lnTo>
                    <a:pt x="556" y="86"/>
                  </a:lnTo>
                  <a:lnTo>
                    <a:pt x="514" y="171"/>
                  </a:lnTo>
                  <a:lnTo>
                    <a:pt x="343" y="1283"/>
                  </a:lnTo>
                  <a:lnTo>
                    <a:pt x="172" y="2352"/>
                  </a:lnTo>
                  <a:lnTo>
                    <a:pt x="86" y="3420"/>
                  </a:lnTo>
                  <a:lnTo>
                    <a:pt x="1" y="4532"/>
                  </a:lnTo>
                  <a:lnTo>
                    <a:pt x="1" y="5772"/>
                  </a:lnTo>
                  <a:lnTo>
                    <a:pt x="1" y="5857"/>
                  </a:lnTo>
                  <a:lnTo>
                    <a:pt x="86" y="5943"/>
                  </a:lnTo>
                  <a:lnTo>
                    <a:pt x="172" y="5985"/>
                  </a:lnTo>
                  <a:lnTo>
                    <a:pt x="257" y="6028"/>
                  </a:lnTo>
                  <a:lnTo>
                    <a:pt x="343" y="5985"/>
                  </a:lnTo>
                  <a:lnTo>
                    <a:pt x="428" y="5943"/>
                  </a:lnTo>
                  <a:lnTo>
                    <a:pt x="514" y="5857"/>
                  </a:lnTo>
                  <a:lnTo>
                    <a:pt x="514" y="5772"/>
                  </a:lnTo>
                  <a:lnTo>
                    <a:pt x="556" y="4703"/>
                  </a:lnTo>
                  <a:lnTo>
                    <a:pt x="599" y="3634"/>
                  </a:lnTo>
                  <a:lnTo>
                    <a:pt x="685" y="2565"/>
                  </a:lnTo>
                  <a:lnTo>
                    <a:pt x="856" y="1539"/>
                  </a:lnTo>
                  <a:lnTo>
                    <a:pt x="1027" y="342"/>
                  </a:lnTo>
                  <a:lnTo>
                    <a:pt x="1027" y="214"/>
                  </a:lnTo>
                  <a:lnTo>
                    <a:pt x="1027" y="129"/>
                  </a:lnTo>
                  <a:lnTo>
                    <a:pt x="941" y="43"/>
                  </a:lnTo>
                  <a:lnTo>
                    <a:pt x="8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1861650" y="4631163"/>
              <a:ext cx="72700" cy="66300"/>
            </a:xfrm>
            <a:custGeom>
              <a:avLst/>
              <a:gdLst/>
              <a:ahLst/>
              <a:cxnLst/>
              <a:rect l="l" t="t" r="r" b="b"/>
              <a:pathLst>
                <a:path w="2908" h="2652" extrusionOk="0">
                  <a:moveTo>
                    <a:pt x="2609" y="1"/>
                  </a:moveTo>
                  <a:lnTo>
                    <a:pt x="2523" y="43"/>
                  </a:lnTo>
                  <a:lnTo>
                    <a:pt x="1882" y="556"/>
                  </a:lnTo>
                  <a:lnTo>
                    <a:pt x="1240" y="1069"/>
                  </a:lnTo>
                  <a:lnTo>
                    <a:pt x="642" y="1625"/>
                  </a:lnTo>
                  <a:lnTo>
                    <a:pt x="86" y="2181"/>
                  </a:lnTo>
                  <a:lnTo>
                    <a:pt x="1" y="2266"/>
                  </a:lnTo>
                  <a:lnTo>
                    <a:pt x="1" y="2395"/>
                  </a:lnTo>
                  <a:lnTo>
                    <a:pt x="43" y="2480"/>
                  </a:lnTo>
                  <a:lnTo>
                    <a:pt x="86" y="2566"/>
                  </a:lnTo>
                  <a:lnTo>
                    <a:pt x="172" y="2608"/>
                  </a:lnTo>
                  <a:lnTo>
                    <a:pt x="257" y="2651"/>
                  </a:lnTo>
                  <a:lnTo>
                    <a:pt x="343" y="2651"/>
                  </a:lnTo>
                  <a:lnTo>
                    <a:pt x="471" y="2566"/>
                  </a:lnTo>
                  <a:lnTo>
                    <a:pt x="984" y="2010"/>
                  </a:lnTo>
                  <a:lnTo>
                    <a:pt x="1582" y="1497"/>
                  </a:lnTo>
                  <a:lnTo>
                    <a:pt x="2181" y="984"/>
                  </a:lnTo>
                  <a:lnTo>
                    <a:pt x="2780" y="514"/>
                  </a:lnTo>
                  <a:lnTo>
                    <a:pt x="2865" y="428"/>
                  </a:lnTo>
                  <a:lnTo>
                    <a:pt x="2908" y="343"/>
                  </a:lnTo>
                  <a:lnTo>
                    <a:pt x="2908" y="257"/>
                  </a:lnTo>
                  <a:lnTo>
                    <a:pt x="2865" y="129"/>
                  </a:lnTo>
                  <a:lnTo>
                    <a:pt x="2822" y="86"/>
                  </a:lnTo>
                  <a:lnTo>
                    <a:pt x="2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5"/>
          <p:cNvSpPr/>
          <p:nvPr/>
        </p:nvSpPr>
        <p:spPr>
          <a:xfrm>
            <a:off x="5013688" y="2146375"/>
            <a:ext cx="1516800" cy="293100"/>
          </a:xfrm>
          <a:prstGeom prst="flowChartAlternate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Residual Block</a:t>
            </a:r>
            <a:endParaRPr>
              <a:solidFill>
                <a:schemeClr val="accent1"/>
              </a:solidFill>
            </a:endParaRPr>
          </a:p>
        </p:txBody>
      </p:sp>
      <p:sp>
        <p:nvSpPr>
          <p:cNvPr id="383" name="Google Shape;383;p25"/>
          <p:cNvSpPr/>
          <p:nvPr/>
        </p:nvSpPr>
        <p:spPr>
          <a:xfrm>
            <a:off x="5185001" y="3094886"/>
            <a:ext cx="1174200" cy="42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384" name="Google Shape;384;p25"/>
          <p:cNvSpPr/>
          <p:nvPr/>
        </p:nvSpPr>
        <p:spPr>
          <a:xfrm>
            <a:off x="5015745" y="5121479"/>
            <a:ext cx="1516800" cy="3228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Max-Pooling</a:t>
            </a:r>
            <a:endParaRPr>
              <a:solidFill>
                <a:schemeClr val="lt1"/>
              </a:solidFill>
            </a:endParaRPr>
          </a:p>
        </p:txBody>
      </p:sp>
      <p:sp>
        <p:nvSpPr>
          <p:cNvPr id="385" name="Google Shape;385;p25"/>
          <p:cNvSpPr/>
          <p:nvPr/>
        </p:nvSpPr>
        <p:spPr>
          <a:xfrm>
            <a:off x="5361235" y="2605772"/>
            <a:ext cx="821100" cy="3228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sp>
        <p:nvSpPr>
          <p:cNvPr id="386" name="Google Shape;386;p25"/>
          <p:cNvSpPr/>
          <p:nvPr/>
        </p:nvSpPr>
        <p:spPr>
          <a:xfrm>
            <a:off x="5361235" y="4632365"/>
            <a:ext cx="821100" cy="3228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cxnSp>
        <p:nvCxnSpPr>
          <p:cNvPr id="387" name="Google Shape;387;p25"/>
          <p:cNvCxnSpPr>
            <a:stCxn id="388" idx="2"/>
            <a:endCxn id="389" idx="0"/>
          </p:cNvCxnSpPr>
          <p:nvPr/>
        </p:nvCxnSpPr>
        <p:spPr>
          <a:xfrm>
            <a:off x="5771785" y="4006678"/>
            <a:ext cx="300" cy="166200"/>
          </a:xfrm>
          <a:prstGeom prst="straightConnector1">
            <a:avLst/>
          </a:prstGeom>
          <a:noFill/>
          <a:ln w="9525" cap="flat" cmpd="sng">
            <a:solidFill>
              <a:schemeClr val="dk1"/>
            </a:solidFill>
            <a:prstDash val="solid"/>
            <a:round/>
            <a:headEnd type="none" w="med" len="med"/>
            <a:tailEnd type="triangle" w="med" len="med"/>
          </a:ln>
        </p:spPr>
      </p:cxnSp>
      <p:sp>
        <p:nvSpPr>
          <p:cNvPr id="390" name="Google Shape;390;p25"/>
          <p:cNvSpPr txBox="1"/>
          <p:nvPr/>
        </p:nvSpPr>
        <p:spPr>
          <a:xfrm>
            <a:off x="4965051" y="5756143"/>
            <a:ext cx="162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Montserrat"/>
                <a:ea typeface="Montserrat"/>
                <a:cs typeface="Montserrat"/>
                <a:sym typeface="Montserrat"/>
              </a:rPr>
              <a:t>Stage</a:t>
            </a:r>
            <a:endParaRPr>
              <a:latin typeface="Montserrat"/>
              <a:ea typeface="Montserrat"/>
              <a:cs typeface="Montserrat"/>
              <a:sym typeface="Montserrat"/>
            </a:endParaRPr>
          </a:p>
        </p:txBody>
      </p:sp>
      <p:cxnSp>
        <p:nvCxnSpPr>
          <p:cNvPr id="391" name="Google Shape;391;p25"/>
          <p:cNvCxnSpPr>
            <a:stCxn id="357" idx="2"/>
            <a:endCxn id="385" idx="0"/>
          </p:cNvCxnSpPr>
          <p:nvPr/>
        </p:nvCxnSpPr>
        <p:spPr>
          <a:xfrm flipH="1">
            <a:off x="5771788" y="2439475"/>
            <a:ext cx="300" cy="166200"/>
          </a:xfrm>
          <a:prstGeom prst="straightConnector1">
            <a:avLst/>
          </a:prstGeom>
          <a:noFill/>
          <a:ln w="9525" cap="flat" cmpd="sng">
            <a:solidFill>
              <a:schemeClr val="dk1"/>
            </a:solidFill>
            <a:prstDash val="solid"/>
            <a:round/>
            <a:headEnd type="none" w="med" len="med"/>
            <a:tailEnd type="triangle" w="med" len="med"/>
          </a:ln>
        </p:spPr>
      </p:cxnSp>
      <p:cxnSp>
        <p:nvCxnSpPr>
          <p:cNvPr id="392" name="Google Shape;392;p25"/>
          <p:cNvCxnSpPr>
            <a:stCxn id="385" idx="2"/>
            <a:endCxn id="383" idx="0"/>
          </p:cNvCxnSpPr>
          <p:nvPr/>
        </p:nvCxnSpPr>
        <p:spPr>
          <a:xfrm>
            <a:off x="5771785" y="2928572"/>
            <a:ext cx="300" cy="166200"/>
          </a:xfrm>
          <a:prstGeom prst="straightConnector1">
            <a:avLst/>
          </a:prstGeom>
          <a:noFill/>
          <a:ln w="9525" cap="flat" cmpd="sng">
            <a:solidFill>
              <a:schemeClr val="dk1"/>
            </a:solidFill>
            <a:prstDash val="solid"/>
            <a:round/>
            <a:headEnd type="none" w="med" len="med"/>
            <a:tailEnd type="triangle" w="med" len="med"/>
          </a:ln>
        </p:spPr>
      </p:cxnSp>
      <p:sp>
        <p:nvSpPr>
          <p:cNvPr id="388" name="Google Shape;388;p25"/>
          <p:cNvSpPr/>
          <p:nvPr/>
        </p:nvSpPr>
        <p:spPr>
          <a:xfrm>
            <a:off x="5361235" y="3683878"/>
            <a:ext cx="821100" cy="322800"/>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ReLU</a:t>
            </a:r>
            <a:endParaRPr/>
          </a:p>
        </p:txBody>
      </p:sp>
      <p:cxnSp>
        <p:nvCxnSpPr>
          <p:cNvPr id="393" name="Google Shape;393;p25"/>
          <p:cNvCxnSpPr>
            <a:stCxn id="383" idx="2"/>
            <a:endCxn id="388" idx="0"/>
          </p:cNvCxnSpPr>
          <p:nvPr/>
        </p:nvCxnSpPr>
        <p:spPr>
          <a:xfrm flipH="1">
            <a:off x="5771801" y="3517586"/>
            <a:ext cx="300" cy="166200"/>
          </a:xfrm>
          <a:prstGeom prst="straightConnector1">
            <a:avLst/>
          </a:prstGeom>
          <a:noFill/>
          <a:ln w="9525" cap="flat" cmpd="sng">
            <a:solidFill>
              <a:schemeClr val="dk1"/>
            </a:solidFill>
            <a:prstDash val="solid"/>
            <a:round/>
            <a:headEnd type="none" w="med" len="med"/>
            <a:tailEnd type="triangle" w="med" len="med"/>
          </a:ln>
        </p:spPr>
      </p:cxnSp>
      <p:sp>
        <p:nvSpPr>
          <p:cNvPr id="389" name="Google Shape;389;p25"/>
          <p:cNvSpPr/>
          <p:nvPr/>
        </p:nvSpPr>
        <p:spPr>
          <a:xfrm>
            <a:off x="5013688" y="4172975"/>
            <a:ext cx="1516800" cy="293100"/>
          </a:xfrm>
          <a:prstGeom prst="flowChartAlternateProcess">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Residual Block</a:t>
            </a:r>
            <a:endParaRPr>
              <a:solidFill>
                <a:schemeClr val="accent1"/>
              </a:solidFill>
            </a:endParaRPr>
          </a:p>
        </p:txBody>
      </p:sp>
      <p:cxnSp>
        <p:nvCxnSpPr>
          <p:cNvPr id="394" name="Google Shape;394;p25"/>
          <p:cNvCxnSpPr/>
          <p:nvPr/>
        </p:nvCxnSpPr>
        <p:spPr>
          <a:xfrm>
            <a:off x="5779095" y="5441154"/>
            <a:ext cx="0" cy="315000"/>
          </a:xfrm>
          <a:prstGeom prst="straightConnector1">
            <a:avLst/>
          </a:prstGeom>
          <a:noFill/>
          <a:ln w="9525" cap="flat" cmpd="sng">
            <a:solidFill>
              <a:schemeClr val="dk1"/>
            </a:solidFill>
            <a:prstDash val="solid"/>
            <a:round/>
            <a:headEnd type="none" w="med" len="med"/>
            <a:tailEnd type="triangle" w="med" len="med"/>
          </a:ln>
        </p:spPr>
      </p:cxnSp>
      <p:cxnSp>
        <p:nvCxnSpPr>
          <p:cNvPr id="395" name="Google Shape;395;p25"/>
          <p:cNvCxnSpPr>
            <a:stCxn id="389" idx="2"/>
            <a:endCxn id="386" idx="0"/>
          </p:cNvCxnSpPr>
          <p:nvPr/>
        </p:nvCxnSpPr>
        <p:spPr>
          <a:xfrm flipH="1">
            <a:off x="5771788" y="4466075"/>
            <a:ext cx="300" cy="166200"/>
          </a:xfrm>
          <a:prstGeom prst="straightConnector1">
            <a:avLst/>
          </a:prstGeom>
          <a:noFill/>
          <a:ln w="9525" cap="flat" cmpd="sng">
            <a:solidFill>
              <a:schemeClr val="dk1"/>
            </a:solidFill>
            <a:prstDash val="solid"/>
            <a:round/>
            <a:headEnd type="none" w="med" len="med"/>
            <a:tailEnd type="triangle" w="med" len="med"/>
          </a:ln>
        </p:spPr>
      </p:cxnSp>
      <p:cxnSp>
        <p:nvCxnSpPr>
          <p:cNvPr id="396" name="Google Shape;396;p25"/>
          <p:cNvCxnSpPr>
            <a:stCxn id="386" idx="2"/>
            <a:endCxn id="384" idx="0"/>
          </p:cNvCxnSpPr>
          <p:nvPr/>
        </p:nvCxnSpPr>
        <p:spPr>
          <a:xfrm>
            <a:off x="5771785" y="4955165"/>
            <a:ext cx="2400" cy="166200"/>
          </a:xfrm>
          <a:prstGeom prst="straightConnector1">
            <a:avLst/>
          </a:prstGeom>
          <a:noFill/>
          <a:ln w="9525" cap="flat" cmpd="sng">
            <a:solidFill>
              <a:schemeClr val="dk1"/>
            </a:solidFill>
            <a:prstDash val="solid"/>
            <a:round/>
            <a:headEnd type="none" w="med" len="med"/>
            <a:tailEnd type="triangle" w="med" len="med"/>
          </a:ln>
        </p:spPr>
      </p:cxnSp>
      <p:sp>
        <p:nvSpPr>
          <p:cNvPr id="397" name="Google Shape;397;p25"/>
          <p:cNvSpPr/>
          <p:nvPr/>
        </p:nvSpPr>
        <p:spPr>
          <a:xfrm>
            <a:off x="7234588" y="3762925"/>
            <a:ext cx="421200" cy="104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25"/>
          <p:cNvCxnSpPr>
            <a:stCxn id="360" idx="2"/>
            <a:endCxn id="372" idx="0"/>
          </p:cNvCxnSpPr>
          <p:nvPr/>
        </p:nvCxnSpPr>
        <p:spPr>
          <a:xfrm>
            <a:off x="2482025" y="3191113"/>
            <a:ext cx="0" cy="126900"/>
          </a:xfrm>
          <a:prstGeom prst="straightConnector1">
            <a:avLst/>
          </a:prstGeom>
          <a:noFill/>
          <a:ln w="9525" cap="flat" cmpd="sng">
            <a:solidFill>
              <a:schemeClr val="dk1"/>
            </a:solidFill>
            <a:prstDash val="solid"/>
            <a:round/>
            <a:headEnd type="none" w="med" len="med"/>
            <a:tailEnd type="triangle" w="med" len="med"/>
          </a:ln>
        </p:spPr>
      </p:cxnSp>
      <p:cxnSp>
        <p:nvCxnSpPr>
          <p:cNvPr id="399" name="Google Shape;399;p25"/>
          <p:cNvCxnSpPr/>
          <p:nvPr/>
        </p:nvCxnSpPr>
        <p:spPr>
          <a:xfrm>
            <a:off x="2489075" y="3634313"/>
            <a:ext cx="0" cy="126900"/>
          </a:xfrm>
          <a:prstGeom prst="straightConnector1">
            <a:avLst/>
          </a:prstGeom>
          <a:noFill/>
          <a:ln w="9525" cap="flat" cmpd="sng">
            <a:solidFill>
              <a:schemeClr val="dk1"/>
            </a:solidFill>
            <a:prstDash val="solid"/>
            <a:round/>
            <a:headEnd type="none" w="med" len="med"/>
            <a:tailEnd type="triangle" w="med" len="med"/>
          </a:ln>
        </p:spPr>
      </p:cxnSp>
      <p:cxnSp>
        <p:nvCxnSpPr>
          <p:cNvPr id="400" name="Google Shape;400;p25"/>
          <p:cNvCxnSpPr/>
          <p:nvPr/>
        </p:nvCxnSpPr>
        <p:spPr>
          <a:xfrm>
            <a:off x="2489075" y="4183513"/>
            <a:ext cx="0" cy="126900"/>
          </a:xfrm>
          <a:prstGeom prst="straightConnector1">
            <a:avLst/>
          </a:prstGeom>
          <a:noFill/>
          <a:ln w="9525" cap="flat" cmpd="sng">
            <a:solidFill>
              <a:schemeClr val="dk1"/>
            </a:solidFill>
            <a:prstDash val="solid"/>
            <a:round/>
            <a:headEnd type="none" w="med" len="med"/>
            <a:tailEnd type="triangle" w="med" len="med"/>
          </a:ln>
        </p:spPr>
      </p:cxnSp>
      <p:cxnSp>
        <p:nvCxnSpPr>
          <p:cNvPr id="401" name="Google Shape;401;p25"/>
          <p:cNvCxnSpPr/>
          <p:nvPr/>
        </p:nvCxnSpPr>
        <p:spPr>
          <a:xfrm>
            <a:off x="2482025" y="4626613"/>
            <a:ext cx="0" cy="126900"/>
          </a:xfrm>
          <a:prstGeom prst="straightConnector1">
            <a:avLst/>
          </a:prstGeom>
          <a:noFill/>
          <a:ln w="9525" cap="flat" cmpd="sng">
            <a:solidFill>
              <a:schemeClr val="dk1"/>
            </a:solidFill>
            <a:prstDash val="solid"/>
            <a:round/>
            <a:headEnd type="none" w="med" len="med"/>
            <a:tailEnd type="triangle" w="med" len="med"/>
          </a:ln>
        </p:spPr>
      </p:cxnSp>
      <p:cxnSp>
        <p:nvCxnSpPr>
          <p:cNvPr id="402" name="Google Shape;402;p25"/>
          <p:cNvCxnSpPr/>
          <p:nvPr/>
        </p:nvCxnSpPr>
        <p:spPr>
          <a:xfrm>
            <a:off x="2489075" y="5048263"/>
            <a:ext cx="0" cy="126900"/>
          </a:xfrm>
          <a:prstGeom prst="straightConnector1">
            <a:avLst/>
          </a:prstGeom>
          <a:noFill/>
          <a:ln w="9525" cap="flat" cmpd="sng">
            <a:solidFill>
              <a:schemeClr val="dk1"/>
            </a:solidFill>
            <a:prstDash val="solid"/>
            <a:round/>
            <a:headEnd type="none" w="med" len="med"/>
            <a:tailEnd type="triangle" w="med" len="med"/>
          </a:ln>
        </p:spPr>
      </p:cxnSp>
      <p:sp>
        <p:nvSpPr>
          <p:cNvPr id="403" name="Google Shape;403;p25"/>
          <p:cNvSpPr txBox="1">
            <a:spLocks noGrp="1"/>
          </p:cNvSpPr>
          <p:nvPr>
            <p:ph type="title" idx="4294967295"/>
          </p:nvPr>
        </p:nvSpPr>
        <p:spPr>
          <a:xfrm>
            <a:off x="-12" y="511525"/>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Model</a:t>
            </a:r>
            <a:endParaRPr/>
          </a:p>
        </p:txBody>
      </p:sp>
      <p:sp>
        <p:nvSpPr>
          <p:cNvPr id="404" name="Google Shape;404;p25"/>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6"/>
          <p:cNvSpPr txBox="1"/>
          <p:nvPr/>
        </p:nvSpPr>
        <p:spPr>
          <a:xfrm>
            <a:off x="461425" y="1734625"/>
            <a:ext cx="9140700" cy="5621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Font typeface="Montserrat"/>
              <a:buChar char="●"/>
            </a:pPr>
            <a:r>
              <a:rPr lang="en" sz="2000" b="1">
                <a:solidFill>
                  <a:schemeClr val="dk1"/>
                </a:solidFill>
                <a:latin typeface="Montserrat"/>
                <a:ea typeface="Montserrat"/>
                <a:cs typeface="Montserrat"/>
                <a:sym typeface="Montserrat"/>
              </a:rPr>
              <a:t>Permutation Feature Importance</a:t>
            </a:r>
            <a:r>
              <a:rPr lang="en" sz="2000">
                <a:solidFill>
                  <a:schemeClr val="dk1"/>
                </a:solidFill>
                <a:latin typeface="Montserrat"/>
                <a:ea typeface="Montserrat"/>
                <a:cs typeface="Montserrat"/>
                <a:sym typeface="Montserrat"/>
              </a:rPr>
              <a:t> is a method for estimating the importance of each brain region in the dataset</a:t>
            </a:r>
            <a:r>
              <a:rPr lang="en" sz="21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sz="2000">
              <a:solidFill>
                <a:schemeClr val="dk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lt1"/>
              </a:buClr>
              <a:buSzPts val="2000"/>
              <a:buFont typeface="Montserrat"/>
              <a:buChar char="●"/>
            </a:pPr>
            <a:r>
              <a:rPr lang="en" sz="2000">
                <a:solidFill>
                  <a:schemeClr val="dk1"/>
                </a:solidFill>
                <a:latin typeface="Montserrat"/>
                <a:ea typeface="Montserrat"/>
                <a:cs typeface="Montserrat"/>
                <a:sym typeface="Montserrat"/>
              </a:rPr>
              <a:t>Method:</a:t>
            </a:r>
            <a:endParaRPr sz="2000">
              <a:solidFill>
                <a:schemeClr val="dk1"/>
              </a:solidFill>
              <a:latin typeface="Montserrat"/>
              <a:ea typeface="Montserrat"/>
              <a:cs typeface="Montserrat"/>
              <a:sym typeface="Montserrat"/>
            </a:endParaRPr>
          </a:p>
          <a:p>
            <a:pPr marL="914400" lvl="1" indent="-355600" algn="l" rtl="0">
              <a:lnSpc>
                <a:spcPct val="150000"/>
              </a:lnSpc>
              <a:spcBef>
                <a:spcPts val="0"/>
              </a:spcBef>
              <a:spcAft>
                <a:spcPts val="0"/>
              </a:spcAft>
              <a:buClr>
                <a:schemeClr val="dk2"/>
              </a:buClr>
              <a:buSzPts val="2000"/>
              <a:buFont typeface="Montserrat"/>
              <a:buChar char="○"/>
            </a:pPr>
            <a:r>
              <a:rPr lang="en" sz="2000">
                <a:solidFill>
                  <a:schemeClr val="dk1"/>
                </a:solidFill>
                <a:latin typeface="Montserrat"/>
                <a:ea typeface="Montserrat"/>
                <a:cs typeface="Montserrat"/>
                <a:sym typeface="Montserrat"/>
              </a:rPr>
              <a:t>Randomly shuffles the values of that feature</a:t>
            </a:r>
            <a:endParaRPr sz="2000">
              <a:solidFill>
                <a:schemeClr val="dk1"/>
              </a:solidFill>
              <a:latin typeface="Montserrat"/>
              <a:ea typeface="Montserrat"/>
              <a:cs typeface="Montserrat"/>
              <a:sym typeface="Montserrat"/>
            </a:endParaRPr>
          </a:p>
          <a:p>
            <a:pPr marL="914400" lvl="1" indent="-355600" algn="l" rtl="0">
              <a:lnSpc>
                <a:spcPct val="150000"/>
              </a:lnSpc>
              <a:spcBef>
                <a:spcPts val="0"/>
              </a:spcBef>
              <a:spcAft>
                <a:spcPts val="0"/>
              </a:spcAft>
              <a:buClr>
                <a:schemeClr val="dk2"/>
              </a:buClr>
              <a:buSzPts val="2000"/>
              <a:buFont typeface="Montserrat"/>
              <a:buChar char="○"/>
            </a:pPr>
            <a:r>
              <a:rPr lang="en" sz="2000">
                <a:solidFill>
                  <a:schemeClr val="dk1"/>
                </a:solidFill>
                <a:latin typeface="Montserrat"/>
                <a:ea typeface="Montserrat"/>
                <a:cs typeface="Montserrat"/>
                <a:sym typeface="Montserrat"/>
              </a:rPr>
              <a:t>Measures the change in model error (loss) or decrease in the model's performance.</a:t>
            </a:r>
            <a:endParaRPr sz="2000">
              <a:solidFill>
                <a:schemeClr val="dk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lt1"/>
              </a:buClr>
              <a:buSzPts val="2000"/>
              <a:buFont typeface="Montserrat"/>
              <a:buChar char="●"/>
            </a:pPr>
            <a:r>
              <a:rPr lang="en" sz="2000">
                <a:solidFill>
                  <a:schemeClr val="dk1"/>
                </a:solidFill>
                <a:latin typeface="Montserrat"/>
                <a:ea typeface="Montserrat"/>
                <a:cs typeface="Montserrat"/>
                <a:sym typeface="Montserrat"/>
              </a:rPr>
              <a:t>Purpose: </a:t>
            </a:r>
            <a:endParaRPr sz="2000">
              <a:solidFill>
                <a:schemeClr val="dk1"/>
              </a:solidFill>
              <a:latin typeface="Montserrat"/>
              <a:ea typeface="Montserrat"/>
              <a:cs typeface="Montserrat"/>
              <a:sym typeface="Montserrat"/>
            </a:endParaRPr>
          </a:p>
          <a:p>
            <a:pPr marL="914400" lvl="1" indent="-355600" algn="l" rtl="0">
              <a:lnSpc>
                <a:spcPct val="150000"/>
              </a:lnSpc>
              <a:spcBef>
                <a:spcPts val="0"/>
              </a:spcBef>
              <a:spcAft>
                <a:spcPts val="0"/>
              </a:spcAft>
              <a:buClr>
                <a:schemeClr val="dk2"/>
              </a:buClr>
              <a:buSzPts val="2000"/>
              <a:buFont typeface="Montserrat"/>
              <a:buChar char="○"/>
            </a:pPr>
            <a:r>
              <a:rPr lang="en" sz="2000">
                <a:solidFill>
                  <a:schemeClr val="dk1"/>
                </a:solidFill>
                <a:latin typeface="Montserrat"/>
                <a:ea typeface="Montserrat"/>
                <a:cs typeface="Montserrat"/>
                <a:sym typeface="Montserrat"/>
              </a:rPr>
              <a:t>Making accurate predictions </a:t>
            </a:r>
            <a:endParaRPr sz="2000">
              <a:solidFill>
                <a:schemeClr val="dk1"/>
              </a:solidFill>
              <a:latin typeface="Montserrat"/>
              <a:ea typeface="Montserrat"/>
              <a:cs typeface="Montserrat"/>
              <a:sym typeface="Montserrat"/>
            </a:endParaRPr>
          </a:p>
          <a:p>
            <a:pPr marL="914400" lvl="1" indent="-355600" algn="l" rtl="0">
              <a:lnSpc>
                <a:spcPct val="150000"/>
              </a:lnSpc>
              <a:spcBef>
                <a:spcPts val="0"/>
              </a:spcBef>
              <a:spcAft>
                <a:spcPts val="0"/>
              </a:spcAft>
              <a:buClr>
                <a:schemeClr val="dk2"/>
              </a:buClr>
              <a:buSzPts val="2000"/>
              <a:buFont typeface="Montserrat"/>
              <a:buChar char="○"/>
            </a:pPr>
            <a:r>
              <a:rPr lang="en" sz="2000">
                <a:solidFill>
                  <a:schemeClr val="dk1"/>
                </a:solidFill>
                <a:latin typeface="Montserrat"/>
                <a:ea typeface="Montserrat"/>
                <a:cs typeface="Montserrat"/>
                <a:sym typeface="Montserrat"/>
              </a:rPr>
              <a:t>Understanding how these features contribute to performance.</a:t>
            </a:r>
            <a:endParaRPr sz="2000">
              <a:solidFill>
                <a:schemeClr val="dk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lt1"/>
              </a:buClr>
              <a:buSzPts val="2000"/>
              <a:buFont typeface="Montserrat"/>
              <a:buChar char="●"/>
            </a:pPr>
            <a:r>
              <a:rPr lang="en" sz="2000">
                <a:solidFill>
                  <a:schemeClr val="dk1"/>
                </a:solidFill>
                <a:latin typeface="Montserrat"/>
                <a:ea typeface="Montserrat"/>
                <a:cs typeface="Montserrat"/>
                <a:sym typeface="Montserrat"/>
              </a:rPr>
              <a:t>It only measures relative importance.</a:t>
            </a:r>
            <a:endParaRPr sz="200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00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0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200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2000">
              <a:latin typeface="Montserrat"/>
              <a:ea typeface="Montserrat"/>
              <a:cs typeface="Montserrat"/>
              <a:sym typeface="Montserrat"/>
            </a:endParaRPr>
          </a:p>
        </p:txBody>
      </p:sp>
      <p:pic>
        <p:nvPicPr>
          <p:cNvPr id="410" name="Google Shape;410;p26"/>
          <p:cNvPicPr preferRelativeResize="0"/>
          <p:nvPr/>
        </p:nvPicPr>
        <p:blipFill rotWithShape="1">
          <a:blip r:embed="rId3">
            <a:alphaModFix/>
          </a:blip>
          <a:srcRect t="20672"/>
          <a:stretch/>
        </p:blipFill>
        <p:spPr>
          <a:xfrm>
            <a:off x="9330850" y="6480200"/>
            <a:ext cx="1361150" cy="1079800"/>
          </a:xfrm>
          <a:prstGeom prst="rect">
            <a:avLst/>
          </a:prstGeom>
          <a:noFill/>
          <a:ln>
            <a:noFill/>
          </a:ln>
        </p:spPr>
      </p:pic>
      <p:sp>
        <p:nvSpPr>
          <p:cNvPr id="411" name="Google Shape;411;p26"/>
          <p:cNvSpPr txBox="1">
            <a:spLocks noGrp="1"/>
          </p:cNvSpPr>
          <p:nvPr>
            <p:ph type="title" idx="4294967295"/>
          </p:nvPr>
        </p:nvSpPr>
        <p:spPr>
          <a:xfrm>
            <a:off x="25" y="511525"/>
            <a:ext cx="50148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Feature Selection</a:t>
            </a:r>
            <a:endParaRPr/>
          </a:p>
        </p:txBody>
      </p:sp>
      <p:sp>
        <p:nvSpPr>
          <p:cNvPr id="412" name="Google Shape;412;p26"/>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7"/>
          <p:cNvSpPr txBox="1"/>
          <p:nvPr/>
        </p:nvSpPr>
        <p:spPr>
          <a:xfrm>
            <a:off x="461425" y="1625350"/>
            <a:ext cx="9337500" cy="4974600"/>
          </a:xfrm>
          <a:prstGeom prst="rect">
            <a:avLst/>
          </a:prstGeom>
          <a:noFill/>
          <a:ln>
            <a:noFill/>
          </a:ln>
        </p:spPr>
        <p:txBody>
          <a:bodyPr spcFirstLastPara="1" wrap="square" lIns="91425" tIns="91425" rIns="91425" bIns="91425" anchor="t" anchorCtr="0">
            <a:noAutofit/>
          </a:bodyPr>
          <a:lstStyle/>
          <a:p>
            <a:pPr marL="457200" lvl="0" indent="-368300" algn="l" rtl="0">
              <a:lnSpc>
                <a:spcPct val="115000"/>
              </a:lnSpc>
              <a:spcBef>
                <a:spcPts val="0"/>
              </a:spcBef>
              <a:spcAft>
                <a:spcPts val="0"/>
              </a:spcAft>
              <a:buClr>
                <a:schemeClr val="lt1"/>
              </a:buClr>
              <a:buSzPts val="2200"/>
              <a:buFont typeface="Montserrat"/>
              <a:buChar char="●"/>
            </a:pPr>
            <a:r>
              <a:rPr lang="en" sz="2200">
                <a:solidFill>
                  <a:schemeClr val="dk1"/>
                </a:solidFill>
                <a:latin typeface="Montserrat"/>
                <a:ea typeface="Montserrat"/>
                <a:cs typeface="Montserrat"/>
                <a:sym typeface="Montserrat"/>
              </a:rPr>
              <a:t>On average, the </a:t>
            </a:r>
            <a:r>
              <a:rPr lang="en" sz="2200" b="1">
                <a:solidFill>
                  <a:schemeClr val="dk1"/>
                </a:solidFill>
                <a:latin typeface="Montserrat"/>
                <a:ea typeface="Montserrat"/>
                <a:cs typeface="Montserrat"/>
                <a:sym typeface="Montserrat"/>
              </a:rPr>
              <a:t>Cingulo-Opercular</a:t>
            </a:r>
            <a:r>
              <a:rPr lang="en" sz="2200">
                <a:solidFill>
                  <a:schemeClr val="dk1"/>
                </a:solidFill>
                <a:latin typeface="Montserrat"/>
                <a:ea typeface="Montserrat"/>
                <a:cs typeface="Montserrat"/>
                <a:sym typeface="Montserrat"/>
              </a:rPr>
              <a:t> and </a:t>
            </a:r>
            <a:r>
              <a:rPr lang="en" sz="2200" b="1">
                <a:solidFill>
                  <a:schemeClr val="dk1"/>
                </a:solidFill>
                <a:latin typeface="Montserrat"/>
                <a:ea typeface="Montserrat"/>
                <a:cs typeface="Montserrat"/>
                <a:sym typeface="Montserrat"/>
              </a:rPr>
              <a:t>Frontoparietal networks</a:t>
            </a:r>
            <a:r>
              <a:rPr lang="en" sz="2200">
                <a:solidFill>
                  <a:schemeClr val="dk1"/>
                </a:solidFill>
                <a:latin typeface="Montserrat"/>
                <a:ea typeface="Montserrat"/>
                <a:cs typeface="Montserrat"/>
                <a:sym typeface="Montserrat"/>
              </a:rPr>
              <a:t> show the greatest difference in activity when subjects are processing math and story stimuli.</a:t>
            </a:r>
            <a:endParaRPr sz="1300">
              <a:solidFill>
                <a:schemeClr val="dk1"/>
              </a:solidFill>
              <a:latin typeface="Montserrat"/>
              <a:ea typeface="Montserrat"/>
              <a:cs typeface="Montserrat"/>
              <a:sym typeface="Montserrat"/>
            </a:endParaRPr>
          </a:p>
        </p:txBody>
      </p:sp>
      <p:pic>
        <p:nvPicPr>
          <p:cNvPr id="418" name="Google Shape;418;p27"/>
          <p:cNvPicPr preferRelativeResize="0"/>
          <p:nvPr/>
        </p:nvPicPr>
        <p:blipFill>
          <a:blip r:embed="rId3">
            <a:alphaModFix/>
          </a:blip>
          <a:stretch>
            <a:fillRect/>
          </a:stretch>
        </p:blipFill>
        <p:spPr>
          <a:xfrm>
            <a:off x="3798725" y="3403425"/>
            <a:ext cx="6726323" cy="3830550"/>
          </a:xfrm>
          <a:prstGeom prst="rect">
            <a:avLst/>
          </a:prstGeom>
          <a:noFill/>
          <a:ln>
            <a:noFill/>
          </a:ln>
        </p:spPr>
      </p:pic>
      <p:sp>
        <p:nvSpPr>
          <p:cNvPr id="419" name="Google Shape;419;p27"/>
          <p:cNvSpPr txBox="1">
            <a:spLocks noGrp="1"/>
          </p:cNvSpPr>
          <p:nvPr>
            <p:ph type="title" idx="4294967295"/>
          </p:nvPr>
        </p:nvSpPr>
        <p:spPr>
          <a:xfrm>
            <a:off x="-12" y="511525"/>
            <a:ext cx="2871000" cy="7695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Results</a:t>
            </a:r>
            <a:endParaRPr/>
          </a:p>
        </p:txBody>
      </p:sp>
      <p:sp>
        <p:nvSpPr>
          <p:cNvPr id="420" name="Google Shape;420;p27"/>
          <p:cNvSpPr/>
          <p:nvPr/>
        </p:nvSpPr>
        <p:spPr>
          <a:xfrm>
            <a:off x="461413" y="1281025"/>
            <a:ext cx="1948169" cy="130348"/>
          </a:xfrm>
          <a:custGeom>
            <a:avLst/>
            <a:gdLst/>
            <a:ahLst/>
            <a:cxnLst/>
            <a:rect l="l" t="t" r="r" b="b"/>
            <a:pathLst>
              <a:path w="56989" h="1498" extrusionOk="0">
                <a:moveTo>
                  <a:pt x="23600" y="1"/>
                </a:moveTo>
                <a:lnTo>
                  <a:pt x="18127" y="86"/>
                </a:lnTo>
                <a:lnTo>
                  <a:pt x="12612" y="215"/>
                </a:lnTo>
                <a:lnTo>
                  <a:pt x="6456" y="471"/>
                </a:lnTo>
                <a:lnTo>
                  <a:pt x="257" y="770"/>
                </a:lnTo>
                <a:lnTo>
                  <a:pt x="172" y="813"/>
                </a:lnTo>
                <a:lnTo>
                  <a:pt x="86" y="899"/>
                </a:lnTo>
                <a:lnTo>
                  <a:pt x="44" y="984"/>
                </a:lnTo>
                <a:lnTo>
                  <a:pt x="1" y="1070"/>
                </a:lnTo>
                <a:lnTo>
                  <a:pt x="44" y="1155"/>
                </a:lnTo>
                <a:lnTo>
                  <a:pt x="86" y="1241"/>
                </a:lnTo>
                <a:lnTo>
                  <a:pt x="172" y="1326"/>
                </a:lnTo>
                <a:lnTo>
                  <a:pt x="257" y="1326"/>
                </a:lnTo>
                <a:lnTo>
                  <a:pt x="5815" y="1027"/>
                </a:lnTo>
                <a:lnTo>
                  <a:pt x="11330" y="813"/>
                </a:lnTo>
                <a:lnTo>
                  <a:pt x="16845" y="642"/>
                </a:lnTo>
                <a:lnTo>
                  <a:pt x="22360" y="557"/>
                </a:lnTo>
                <a:lnTo>
                  <a:pt x="27875" y="514"/>
                </a:lnTo>
                <a:lnTo>
                  <a:pt x="33390" y="557"/>
                </a:lnTo>
                <a:lnTo>
                  <a:pt x="38905" y="685"/>
                </a:lnTo>
                <a:lnTo>
                  <a:pt x="44377" y="856"/>
                </a:lnTo>
                <a:lnTo>
                  <a:pt x="50533" y="1155"/>
                </a:lnTo>
                <a:lnTo>
                  <a:pt x="56732" y="1497"/>
                </a:lnTo>
                <a:lnTo>
                  <a:pt x="56817" y="1497"/>
                </a:lnTo>
                <a:lnTo>
                  <a:pt x="56903" y="1454"/>
                </a:lnTo>
                <a:lnTo>
                  <a:pt x="56946" y="1369"/>
                </a:lnTo>
                <a:lnTo>
                  <a:pt x="56988" y="1283"/>
                </a:lnTo>
                <a:lnTo>
                  <a:pt x="56946" y="1155"/>
                </a:lnTo>
                <a:lnTo>
                  <a:pt x="56903" y="1070"/>
                </a:lnTo>
                <a:lnTo>
                  <a:pt x="56817" y="1027"/>
                </a:lnTo>
                <a:lnTo>
                  <a:pt x="56732" y="984"/>
                </a:lnTo>
                <a:lnTo>
                  <a:pt x="51217" y="642"/>
                </a:lnTo>
                <a:lnTo>
                  <a:pt x="45659" y="386"/>
                </a:lnTo>
                <a:lnTo>
                  <a:pt x="40144" y="172"/>
                </a:lnTo>
                <a:lnTo>
                  <a:pt x="34629" y="44"/>
                </a:lnTo>
                <a:lnTo>
                  <a:pt x="29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pic>
        <p:nvPicPr>
          <p:cNvPr id="421" name="Google Shape;421;p27"/>
          <p:cNvPicPr preferRelativeResize="0"/>
          <p:nvPr/>
        </p:nvPicPr>
        <p:blipFill>
          <a:blip r:embed="rId4">
            <a:alphaModFix/>
          </a:blip>
          <a:stretch>
            <a:fillRect/>
          </a:stretch>
        </p:blipFill>
        <p:spPr>
          <a:xfrm flipH="1">
            <a:off x="-1" y="6422175"/>
            <a:ext cx="1310876" cy="1137825"/>
          </a:xfrm>
          <a:prstGeom prst="rect">
            <a:avLst/>
          </a:prstGeom>
          <a:noFill/>
          <a:ln>
            <a:noFill/>
          </a:ln>
        </p:spPr>
      </p:pic>
      <p:sp>
        <p:nvSpPr>
          <p:cNvPr id="422" name="Google Shape;422;p27"/>
          <p:cNvSpPr/>
          <p:nvPr/>
        </p:nvSpPr>
        <p:spPr>
          <a:xfrm>
            <a:off x="2210057" y="4894631"/>
            <a:ext cx="973200" cy="97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flipH="1">
            <a:off x="2048700" y="4733374"/>
            <a:ext cx="1296000" cy="1296000"/>
          </a:xfrm>
          <a:prstGeom prst="pie">
            <a:avLst>
              <a:gd name="adj1" fmla="val 18786282"/>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444775" y="6099844"/>
            <a:ext cx="500100" cy="500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txBox="1">
            <a:spLocks noGrp="1"/>
          </p:cNvSpPr>
          <p:nvPr>
            <p:ph type="subTitle" idx="4294967295"/>
          </p:nvPr>
        </p:nvSpPr>
        <p:spPr>
          <a:xfrm>
            <a:off x="2224125" y="6167044"/>
            <a:ext cx="9414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600" b="1">
                <a:latin typeface="Space Grotesk"/>
                <a:ea typeface="Space Grotesk"/>
                <a:cs typeface="Space Grotesk"/>
                <a:sym typeface="Space Grotesk"/>
              </a:rPr>
              <a:t>87%</a:t>
            </a:r>
            <a:endParaRPr sz="2600" b="1">
              <a:latin typeface="Space Grotesk"/>
              <a:ea typeface="Space Grotesk"/>
              <a:cs typeface="Space Grotesk"/>
              <a:sym typeface="Space Grotesk"/>
            </a:endParaRPr>
          </a:p>
        </p:txBody>
      </p:sp>
      <p:sp>
        <p:nvSpPr>
          <p:cNvPr id="426" name="Google Shape;426;p27"/>
          <p:cNvSpPr txBox="1"/>
          <p:nvPr/>
        </p:nvSpPr>
        <p:spPr>
          <a:xfrm>
            <a:off x="1882875" y="3820775"/>
            <a:ext cx="16239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solidFill>
                  <a:schemeClr val="dk1"/>
                </a:solidFill>
                <a:latin typeface="Montserrat"/>
                <a:ea typeface="Montserrat"/>
                <a:cs typeface="Montserrat"/>
                <a:sym typeface="Montserrat"/>
              </a:rPr>
              <a:t>Validation accuracy</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1956999" y="2532375"/>
            <a:ext cx="6554700" cy="11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latin typeface="Montserrat"/>
                <a:ea typeface="Montserrat"/>
                <a:cs typeface="Montserrat"/>
                <a:sym typeface="Montserrat"/>
              </a:rPr>
              <a:t>Thank you !</a:t>
            </a:r>
            <a:endParaRPr sz="5000">
              <a:latin typeface="Montserrat"/>
              <a:ea typeface="Montserrat"/>
              <a:cs typeface="Montserrat"/>
              <a:sym typeface="Montserrat"/>
            </a:endParaRPr>
          </a:p>
        </p:txBody>
      </p:sp>
      <p:pic>
        <p:nvPicPr>
          <p:cNvPr id="432" name="Google Shape;432;p28"/>
          <p:cNvPicPr preferRelativeResize="0"/>
          <p:nvPr/>
        </p:nvPicPr>
        <p:blipFill>
          <a:blip r:embed="rId3">
            <a:alphaModFix/>
          </a:blip>
          <a:stretch>
            <a:fillRect/>
          </a:stretch>
        </p:blipFill>
        <p:spPr>
          <a:xfrm>
            <a:off x="3540038" y="3948075"/>
            <a:ext cx="3611925" cy="3611925"/>
          </a:xfrm>
          <a:prstGeom prst="rect">
            <a:avLst/>
          </a:prstGeom>
          <a:noFill/>
          <a:ln>
            <a:noFill/>
          </a:ln>
        </p:spPr>
      </p:pic>
    </p:spTree>
  </p:cSld>
  <p:clrMapOvr>
    <a:masterClrMapping/>
  </p:clrMapOvr>
</p:sld>
</file>

<file path=ppt/theme/theme1.xml><?xml version="1.0" encoding="utf-8"?>
<a:theme xmlns:a="http://schemas.openxmlformats.org/drawingml/2006/main" name="My Brain: Medical Brochure by Slidesgo">
  <a:themeElements>
    <a:clrScheme name="Simple Light">
      <a:dk1>
        <a:srgbClr val="000000"/>
      </a:dk1>
      <a:lt1>
        <a:srgbClr val="F68484"/>
      </a:lt1>
      <a:dk2>
        <a:srgbClr val="E47272"/>
      </a:dk2>
      <a:lt2>
        <a:srgbClr val="F2BCBC"/>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345</Words>
  <Application>Microsoft Office PowerPoint</Application>
  <PresentationFormat>Custom</PresentationFormat>
  <Paragraphs>86</Paragraphs>
  <Slides>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Space Grotesk SemiBold</vt:lpstr>
      <vt:lpstr>Space Grotesk</vt:lpstr>
      <vt:lpstr>Comic Sans MS</vt:lpstr>
      <vt:lpstr>Roboto</vt:lpstr>
      <vt:lpstr>Montserrat SemiBold</vt:lpstr>
      <vt:lpstr>Lobster</vt:lpstr>
      <vt:lpstr>Arial</vt:lpstr>
      <vt:lpstr>Montserrat</vt:lpstr>
      <vt:lpstr>Montserrat Medium</vt:lpstr>
      <vt:lpstr>My Brain: Medical Brochure by Slidesgo</vt:lpstr>
      <vt:lpstr>Analysing Neural Regions for Language Processing</vt:lpstr>
      <vt:lpstr>Question</vt:lpstr>
      <vt:lpstr>Dataset</vt:lpstr>
      <vt:lpstr>First  Step</vt:lpstr>
      <vt:lpstr>Model</vt:lpstr>
      <vt:lpstr>Feature Selection</vt:lpstr>
      <vt:lpstr>Results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Neural Regions for Language Processing</dc:title>
  <cp:lastModifiedBy>Amirali Soltanmohammadi</cp:lastModifiedBy>
  <cp:revision>1</cp:revision>
  <dcterms:modified xsi:type="dcterms:W3CDTF">2023-07-29T18:26:11Z</dcterms:modified>
</cp:coreProperties>
</file>